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2" r:id="rId5"/>
  </p:sldIdLst>
  <p:sldSz cx="10980738" cy="7848600"/>
  <p:notesSz cx="6858000" cy="9144000"/>
  <p:defaultTextStyle>
    <a:defPPr>
      <a:defRPr lang="en-US"/>
    </a:defPPr>
    <a:lvl1pPr algn="l" defTabSz="1074738" rtl="0" fontAlgn="base">
      <a:spcBef>
        <a:spcPct val="0"/>
      </a:spcBef>
      <a:spcAft>
        <a:spcPct val="0"/>
      </a:spcAft>
      <a:defRPr sz="2100" kern="1200">
        <a:solidFill>
          <a:schemeClr val="tx1"/>
        </a:solidFill>
        <a:latin typeface="Arial" charset="0"/>
        <a:ea typeface="ＭＳ Ｐゴシック" pitchFamily="34" charset="-128"/>
        <a:cs typeface="+mn-cs"/>
      </a:defRPr>
    </a:lvl1pPr>
    <a:lvl2pPr marL="536575" indent="-209550" algn="l" defTabSz="1074738" rtl="0" fontAlgn="base">
      <a:spcBef>
        <a:spcPct val="0"/>
      </a:spcBef>
      <a:spcAft>
        <a:spcPct val="0"/>
      </a:spcAft>
      <a:defRPr sz="2100" kern="1200">
        <a:solidFill>
          <a:schemeClr val="tx1"/>
        </a:solidFill>
        <a:latin typeface="Arial" charset="0"/>
        <a:ea typeface="ＭＳ Ｐゴシック" pitchFamily="34" charset="-128"/>
        <a:cs typeface="+mn-cs"/>
      </a:defRPr>
    </a:lvl2pPr>
    <a:lvl3pPr marL="1074738" indent="-422275" algn="l" defTabSz="1074738" rtl="0" fontAlgn="base">
      <a:spcBef>
        <a:spcPct val="0"/>
      </a:spcBef>
      <a:spcAft>
        <a:spcPct val="0"/>
      </a:spcAft>
      <a:defRPr sz="2100" kern="1200">
        <a:solidFill>
          <a:schemeClr val="tx1"/>
        </a:solidFill>
        <a:latin typeface="Arial" charset="0"/>
        <a:ea typeface="ＭＳ Ｐゴシック" pitchFamily="34" charset="-128"/>
        <a:cs typeface="+mn-cs"/>
      </a:defRPr>
    </a:lvl3pPr>
    <a:lvl4pPr marL="1611313" indent="-633413" algn="l" defTabSz="1074738" rtl="0" fontAlgn="base">
      <a:spcBef>
        <a:spcPct val="0"/>
      </a:spcBef>
      <a:spcAft>
        <a:spcPct val="0"/>
      </a:spcAft>
      <a:defRPr sz="2100" kern="1200">
        <a:solidFill>
          <a:schemeClr val="tx1"/>
        </a:solidFill>
        <a:latin typeface="Arial" charset="0"/>
        <a:ea typeface="ＭＳ Ｐゴシック" pitchFamily="34" charset="-128"/>
        <a:cs typeface="+mn-cs"/>
      </a:defRPr>
    </a:lvl4pPr>
    <a:lvl5pPr marL="2149475" indent="-844550" algn="l" defTabSz="1074738" rtl="0" fontAlgn="base">
      <a:spcBef>
        <a:spcPct val="0"/>
      </a:spcBef>
      <a:spcAft>
        <a:spcPct val="0"/>
      </a:spcAft>
      <a:defRPr sz="2100" kern="1200">
        <a:solidFill>
          <a:schemeClr val="tx1"/>
        </a:solidFill>
        <a:latin typeface="Arial" charset="0"/>
        <a:ea typeface="ＭＳ Ｐゴシック" pitchFamily="34" charset="-128"/>
        <a:cs typeface="+mn-cs"/>
      </a:defRPr>
    </a:lvl5pPr>
    <a:lvl6pPr marL="2286000" algn="l" defTabSz="914400" rtl="0" eaLnBrk="1" latinLnBrk="0" hangingPunct="1">
      <a:defRPr sz="2100" kern="1200">
        <a:solidFill>
          <a:schemeClr val="tx1"/>
        </a:solidFill>
        <a:latin typeface="Arial" charset="0"/>
        <a:ea typeface="ＭＳ Ｐゴシック" pitchFamily="34" charset="-128"/>
        <a:cs typeface="+mn-cs"/>
      </a:defRPr>
    </a:lvl6pPr>
    <a:lvl7pPr marL="2743200" algn="l" defTabSz="914400" rtl="0" eaLnBrk="1" latinLnBrk="0" hangingPunct="1">
      <a:defRPr sz="2100" kern="1200">
        <a:solidFill>
          <a:schemeClr val="tx1"/>
        </a:solidFill>
        <a:latin typeface="Arial" charset="0"/>
        <a:ea typeface="ＭＳ Ｐゴシック" pitchFamily="34" charset="-128"/>
        <a:cs typeface="+mn-cs"/>
      </a:defRPr>
    </a:lvl7pPr>
    <a:lvl8pPr marL="3200400" algn="l" defTabSz="914400" rtl="0" eaLnBrk="1" latinLnBrk="0" hangingPunct="1">
      <a:defRPr sz="2100" kern="1200">
        <a:solidFill>
          <a:schemeClr val="tx1"/>
        </a:solidFill>
        <a:latin typeface="Arial" charset="0"/>
        <a:ea typeface="ＭＳ Ｐゴシック" pitchFamily="34" charset="-128"/>
        <a:cs typeface="+mn-cs"/>
      </a:defRPr>
    </a:lvl8pPr>
    <a:lvl9pPr marL="3657600" algn="l" defTabSz="914400" rtl="0" eaLnBrk="1" latinLnBrk="0" hangingPunct="1">
      <a:defRPr sz="2100"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3399"/>
    <a:srgbClr val="A439C5"/>
    <a:srgbClr val="00CC00"/>
    <a:srgbClr val="008000"/>
    <a:srgbClr val="009900"/>
    <a:srgbClr val="0066FF"/>
    <a:srgbClr val="800080"/>
    <a:srgbClr val="690C78"/>
    <a:srgbClr val="E4D2F2"/>
    <a:srgbClr val="FDFA7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544" autoAdjust="0"/>
    <p:restoredTop sz="86323" autoAdjust="0"/>
  </p:normalViewPr>
  <p:slideViewPr>
    <p:cSldViewPr>
      <p:cViewPr>
        <p:scale>
          <a:sx n="70" d="100"/>
          <a:sy n="70" d="100"/>
        </p:scale>
        <p:origin x="-1146" y="132"/>
      </p:cViewPr>
      <p:guideLst>
        <p:guide orient="horz" pos="2472"/>
        <p:guide pos="3459"/>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23557" y="2438154"/>
            <a:ext cx="9333627" cy="1682362"/>
          </a:xfrm>
        </p:spPr>
        <p:txBody>
          <a:bodyPr/>
          <a:lstStyle/>
          <a:p>
            <a:r>
              <a:rPr lang="en-US" smtClean="0"/>
              <a:t>Click to edit Master title style</a:t>
            </a:r>
            <a:endParaRPr lang="en-US"/>
          </a:p>
        </p:txBody>
      </p:sp>
      <p:sp>
        <p:nvSpPr>
          <p:cNvPr id="3" name="Subtitle 2"/>
          <p:cNvSpPr>
            <a:spLocks noGrp="1"/>
          </p:cNvSpPr>
          <p:nvPr>
            <p:ph type="subTitle" idx="1"/>
          </p:nvPr>
        </p:nvSpPr>
        <p:spPr>
          <a:xfrm>
            <a:off x="1647112" y="4447540"/>
            <a:ext cx="7686517" cy="2005754"/>
          </a:xfrm>
        </p:spPr>
        <p:txBody>
          <a:bodyPr/>
          <a:lstStyle>
            <a:lvl1pPr marL="0" indent="0" algn="ctr">
              <a:buNone/>
              <a:defRPr>
                <a:solidFill>
                  <a:schemeClr val="tx1">
                    <a:tint val="75000"/>
                  </a:schemeClr>
                </a:solidFill>
              </a:defRPr>
            </a:lvl1pPr>
            <a:lvl2pPr marL="537914" indent="0" algn="ctr">
              <a:buNone/>
              <a:defRPr>
                <a:solidFill>
                  <a:schemeClr val="tx1">
                    <a:tint val="75000"/>
                  </a:schemeClr>
                </a:solidFill>
              </a:defRPr>
            </a:lvl2pPr>
            <a:lvl3pPr marL="1075827" indent="0" algn="ctr">
              <a:buNone/>
              <a:defRPr>
                <a:solidFill>
                  <a:schemeClr val="tx1">
                    <a:tint val="75000"/>
                  </a:schemeClr>
                </a:solidFill>
              </a:defRPr>
            </a:lvl3pPr>
            <a:lvl4pPr marL="1613741" indent="0" algn="ctr">
              <a:buNone/>
              <a:defRPr>
                <a:solidFill>
                  <a:schemeClr val="tx1">
                    <a:tint val="75000"/>
                  </a:schemeClr>
                </a:solidFill>
              </a:defRPr>
            </a:lvl4pPr>
            <a:lvl5pPr marL="2151655" indent="0" algn="ctr">
              <a:buNone/>
              <a:defRPr>
                <a:solidFill>
                  <a:schemeClr val="tx1">
                    <a:tint val="75000"/>
                  </a:schemeClr>
                </a:solidFill>
              </a:defRPr>
            </a:lvl5pPr>
            <a:lvl6pPr marL="2689569" indent="0" algn="ctr">
              <a:buNone/>
              <a:defRPr>
                <a:solidFill>
                  <a:schemeClr val="tx1">
                    <a:tint val="75000"/>
                  </a:schemeClr>
                </a:solidFill>
              </a:defRPr>
            </a:lvl6pPr>
            <a:lvl7pPr marL="3227482" indent="0" algn="ctr">
              <a:buNone/>
              <a:defRPr>
                <a:solidFill>
                  <a:schemeClr val="tx1">
                    <a:tint val="75000"/>
                  </a:schemeClr>
                </a:solidFill>
              </a:defRPr>
            </a:lvl7pPr>
            <a:lvl8pPr marL="3765397" indent="0" algn="ctr">
              <a:buNone/>
              <a:defRPr>
                <a:solidFill>
                  <a:schemeClr val="tx1">
                    <a:tint val="75000"/>
                  </a:schemeClr>
                </a:solidFill>
              </a:defRPr>
            </a:lvl8pPr>
            <a:lvl9pPr marL="430331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DE999E2-BA72-4D91-8E9D-5767EAE20E2B}" type="datetimeFigureOut">
              <a:rPr lang="en-US"/>
              <a:pPr>
                <a:defRPr/>
              </a:pPr>
              <a:t>1/15/2012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294929F-3E4A-463A-B28B-18DFCFF10DCF}" type="slidenum">
              <a:rPr lang="en-US"/>
              <a:pPr>
                <a:defRPr/>
              </a:pPr>
              <a:t>‹#›</a:t>
            </a:fld>
            <a:endParaRPr lang="en-US"/>
          </a:p>
        </p:txBody>
      </p:sp>
    </p:spTree>
    <p:extLst>
      <p:ext uri="{BB962C8B-B14F-4D97-AF65-F5344CB8AC3E}">
        <p14:creationId xmlns:p14="http://schemas.microsoft.com/office/powerpoint/2010/main" val="32507428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D039F15-063F-45E0-9751-B0BAE2F10BB1}" type="datetimeFigureOut">
              <a:rPr lang="en-US"/>
              <a:pPr>
                <a:defRPr/>
              </a:pPr>
              <a:t>1/15/2012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030BEEF-C58B-4481-96D6-7DA28D696A3B}" type="slidenum">
              <a:rPr lang="en-US"/>
              <a:pPr>
                <a:defRPr/>
              </a:pPr>
              <a:t>‹#›</a:t>
            </a:fld>
            <a:endParaRPr lang="en-US"/>
          </a:p>
        </p:txBody>
      </p:sp>
    </p:spTree>
    <p:extLst>
      <p:ext uri="{BB962C8B-B14F-4D97-AF65-F5344CB8AC3E}">
        <p14:creationId xmlns:p14="http://schemas.microsoft.com/office/powerpoint/2010/main" val="3170719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60487" y="706739"/>
            <a:ext cx="2966324" cy="1504678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9608" y="706739"/>
            <a:ext cx="8717867" cy="1504678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66F3566-93FA-445D-A3C8-9949CF9D7FE3}" type="datetimeFigureOut">
              <a:rPr lang="en-US"/>
              <a:pPr>
                <a:defRPr/>
              </a:pPr>
              <a:t>1/15/2012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714875-3518-4272-97E7-E2C4FE532C53}" type="slidenum">
              <a:rPr lang="en-US"/>
              <a:pPr>
                <a:defRPr/>
              </a:pPr>
              <a:t>‹#›</a:t>
            </a:fld>
            <a:endParaRPr lang="en-US"/>
          </a:p>
        </p:txBody>
      </p:sp>
    </p:spTree>
    <p:extLst>
      <p:ext uri="{BB962C8B-B14F-4D97-AF65-F5344CB8AC3E}">
        <p14:creationId xmlns:p14="http://schemas.microsoft.com/office/powerpoint/2010/main" val="866792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888B388-8E69-42F6-AEF0-D22F1BA4AB39}" type="datetimeFigureOut">
              <a:rPr lang="en-US"/>
              <a:pPr>
                <a:defRPr/>
              </a:pPr>
              <a:t>1/15/2012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3F13923-5C9C-47B9-B9DA-F1A195A4F872}" type="slidenum">
              <a:rPr lang="en-US"/>
              <a:pPr>
                <a:defRPr/>
              </a:pPr>
              <a:t>‹#›</a:t>
            </a:fld>
            <a:endParaRPr lang="en-US"/>
          </a:p>
        </p:txBody>
      </p:sp>
    </p:spTree>
    <p:extLst>
      <p:ext uri="{BB962C8B-B14F-4D97-AF65-F5344CB8AC3E}">
        <p14:creationId xmlns:p14="http://schemas.microsoft.com/office/powerpoint/2010/main" val="2883510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7404" y="5043454"/>
            <a:ext cx="9333627" cy="1558819"/>
          </a:xfrm>
        </p:spPr>
        <p:txBody>
          <a:bodyPr anchor="t"/>
          <a:lstStyle>
            <a:lvl1pPr algn="l">
              <a:defRPr sz="4700" b="1" cap="all"/>
            </a:lvl1pPr>
          </a:lstStyle>
          <a:p>
            <a:r>
              <a:rPr lang="en-US" smtClean="0"/>
              <a:t>Click to edit Master title style</a:t>
            </a:r>
            <a:endParaRPr lang="en-US"/>
          </a:p>
        </p:txBody>
      </p:sp>
      <p:sp>
        <p:nvSpPr>
          <p:cNvPr id="3" name="Text Placeholder 2"/>
          <p:cNvSpPr>
            <a:spLocks noGrp="1"/>
          </p:cNvSpPr>
          <p:nvPr>
            <p:ph type="body" idx="1"/>
          </p:nvPr>
        </p:nvSpPr>
        <p:spPr>
          <a:xfrm>
            <a:off x="867404" y="3326573"/>
            <a:ext cx="9333627" cy="1716880"/>
          </a:xfrm>
        </p:spPr>
        <p:txBody>
          <a:bodyPr anchor="b"/>
          <a:lstStyle>
            <a:lvl1pPr marL="0" indent="0">
              <a:buNone/>
              <a:defRPr sz="2400">
                <a:solidFill>
                  <a:schemeClr val="tx1">
                    <a:tint val="75000"/>
                  </a:schemeClr>
                </a:solidFill>
              </a:defRPr>
            </a:lvl1pPr>
            <a:lvl2pPr marL="537914" indent="0">
              <a:buNone/>
              <a:defRPr sz="2100">
                <a:solidFill>
                  <a:schemeClr val="tx1">
                    <a:tint val="75000"/>
                  </a:schemeClr>
                </a:solidFill>
              </a:defRPr>
            </a:lvl2pPr>
            <a:lvl3pPr marL="1075827" indent="0">
              <a:buNone/>
              <a:defRPr sz="1900">
                <a:solidFill>
                  <a:schemeClr val="tx1">
                    <a:tint val="75000"/>
                  </a:schemeClr>
                </a:solidFill>
              </a:defRPr>
            </a:lvl3pPr>
            <a:lvl4pPr marL="1613741" indent="0">
              <a:buNone/>
              <a:defRPr sz="1600">
                <a:solidFill>
                  <a:schemeClr val="tx1">
                    <a:tint val="75000"/>
                  </a:schemeClr>
                </a:solidFill>
              </a:defRPr>
            </a:lvl4pPr>
            <a:lvl5pPr marL="2151655" indent="0">
              <a:buNone/>
              <a:defRPr sz="1600">
                <a:solidFill>
                  <a:schemeClr val="tx1">
                    <a:tint val="75000"/>
                  </a:schemeClr>
                </a:solidFill>
              </a:defRPr>
            </a:lvl5pPr>
            <a:lvl6pPr marL="2689569" indent="0">
              <a:buNone/>
              <a:defRPr sz="1600">
                <a:solidFill>
                  <a:schemeClr val="tx1">
                    <a:tint val="75000"/>
                  </a:schemeClr>
                </a:solidFill>
              </a:defRPr>
            </a:lvl6pPr>
            <a:lvl7pPr marL="3227482" indent="0">
              <a:buNone/>
              <a:defRPr sz="1600">
                <a:solidFill>
                  <a:schemeClr val="tx1">
                    <a:tint val="75000"/>
                  </a:schemeClr>
                </a:solidFill>
              </a:defRPr>
            </a:lvl7pPr>
            <a:lvl8pPr marL="3765397" indent="0">
              <a:buNone/>
              <a:defRPr sz="1600">
                <a:solidFill>
                  <a:schemeClr val="tx1">
                    <a:tint val="75000"/>
                  </a:schemeClr>
                </a:solidFill>
              </a:defRPr>
            </a:lvl8pPr>
            <a:lvl9pPr marL="430331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1F27445D-DD2E-4E41-80A0-0D770E95715C}" type="datetimeFigureOut">
              <a:rPr lang="en-US"/>
              <a:pPr>
                <a:defRPr/>
              </a:pPr>
              <a:t>1/15/2012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0EDCB24-F987-4110-B924-3DDC5A7CFA5D}" type="slidenum">
              <a:rPr lang="en-US"/>
              <a:pPr>
                <a:defRPr/>
              </a:pPr>
              <a:t>‹#›</a:t>
            </a:fld>
            <a:endParaRPr lang="en-US"/>
          </a:p>
        </p:txBody>
      </p:sp>
    </p:spTree>
    <p:extLst>
      <p:ext uri="{BB962C8B-B14F-4D97-AF65-F5344CB8AC3E}">
        <p14:creationId xmlns:p14="http://schemas.microsoft.com/office/powerpoint/2010/main" val="1744654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9609" y="4115067"/>
            <a:ext cx="5841142" cy="11638456"/>
          </a:xfrm>
        </p:spPr>
        <p:txBody>
          <a:bodyPr/>
          <a:lstStyle>
            <a:lvl1pPr>
              <a:defRPr sz="33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683761" y="4115067"/>
            <a:ext cx="5843051" cy="11638456"/>
          </a:xfrm>
        </p:spPr>
        <p:txBody>
          <a:bodyPr/>
          <a:lstStyle>
            <a:lvl1pPr>
              <a:defRPr sz="3300"/>
            </a:lvl1pPr>
            <a:lvl2pPr>
              <a:defRPr sz="290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242BEE21-C3E4-427C-934D-8BA3FC64AFCA}" type="datetimeFigureOut">
              <a:rPr lang="en-US"/>
              <a:pPr>
                <a:defRPr/>
              </a:pPr>
              <a:t>1/15/2012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7204112-EC34-41AE-B426-20E5EDBFB70E}" type="slidenum">
              <a:rPr lang="en-US"/>
              <a:pPr>
                <a:defRPr/>
              </a:pPr>
              <a:t>‹#›</a:t>
            </a:fld>
            <a:endParaRPr lang="en-US"/>
          </a:p>
        </p:txBody>
      </p:sp>
    </p:spTree>
    <p:extLst>
      <p:ext uri="{BB962C8B-B14F-4D97-AF65-F5344CB8AC3E}">
        <p14:creationId xmlns:p14="http://schemas.microsoft.com/office/powerpoint/2010/main" val="6321410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037" y="314309"/>
            <a:ext cx="9882664" cy="13081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49037" y="1756852"/>
            <a:ext cx="4851733" cy="732172"/>
          </a:xfrm>
        </p:spPr>
        <p:txBody>
          <a:bodyPr anchor="b"/>
          <a:lstStyle>
            <a:lvl1pPr marL="0" indent="0">
              <a:buNone/>
              <a:defRPr sz="2900" b="1"/>
            </a:lvl1pPr>
            <a:lvl2pPr marL="537914" indent="0">
              <a:buNone/>
              <a:defRPr sz="2400" b="1"/>
            </a:lvl2pPr>
            <a:lvl3pPr marL="1075827" indent="0">
              <a:buNone/>
              <a:defRPr sz="2100" b="1"/>
            </a:lvl3pPr>
            <a:lvl4pPr marL="1613741" indent="0">
              <a:buNone/>
              <a:defRPr sz="1900" b="1"/>
            </a:lvl4pPr>
            <a:lvl5pPr marL="2151655" indent="0">
              <a:buNone/>
              <a:defRPr sz="1900" b="1"/>
            </a:lvl5pPr>
            <a:lvl6pPr marL="2689569" indent="0">
              <a:buNone/>
              <a:defRPr sz="1900" b="1"/>
            </a:lvl6pPr>
            <a:lvl7pPr marL="3227482" indent="0">
              <a:buNone/>
              <a:defRPr sz="1900" b="1"/>
            </a:lvl7pPr>
            <a:lvl8pPr marL="3765397" indent="0">
              <a:buNone/>
              <a:defRPr sz="1900" b="1"/>
            </a:lvl8pPr>
            <a:lvl9pPr marL="4303310" indent="0">
              <a:buNone/>
              <a:defRPr sz="1900" b="1"/>
            </a:lvl9pPr>
          </a:lstStyle>
          <a:p>
            <a:pPr lvl="0"/>
            <a:r>
              <a:rPr lang="en-US" smtClean="0"/>
              <a:t>Click to edit Master text styles</a:t>
            </a:r>
          </a:p>
        </p:txBody>
      </p:sp>
      <p:sp>
        <p:nvSpPr>
          <p:cNvPr id="4" name="Content Placeholder 3"/>
          <p:cNvSpPr>
            <a:spLocks noGrp="1"/>
          </p:cNvSpPr>
          <p:nvPr>
            <p:ph sz="half" idx="2"/>
          </p:nvPr>
        </p:nvSpPr>
        <p:spPr>
          <a:xfrm>
            <a:off x="549037" y="2489024"/>
            <a:ext cx="4851733" cy="4522029"/>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578064" y="1756852"/>
            <a:ext cx="4853638" cy="732172"/>
          </a:xfrm>
        </p:spPr>
        <p:txBody>
          <a:bodyPr anchor="b"/>
          <a:lstStyle>
            <a:lvl1pPr marL="0" indent="0">
              <a:buNone/>
              <a:defRPr sz="2900" b="1"/>
            </a:lvl1pPr>
            <a:lvl2pPr marL="537914" indent="0">
              <a:buNone/>
              <a:defRPr sz="2400" b="1"/>
            </a:lvl2pPr>
            <a:lvl3pPr marL="1075827" indent="0">
              <a:buNone/>
              <a:defRPr sz="2100" b="1"/>
            </a:lvl3pPr>
            <a:lvl4pPr marL="1613741" indent="0">
              <a:buNone/>
              <a:defRPr sz="1900" b="1"/>
            </a:lvl4pPr>
            <a:lvl5pPr marL="2151655" indent="0">
              <a:buNone/>
              <a:defRPr sz="1900" b="1"/>
            </a:lvl5pPr>
            <a:lvl6pPr marL="2689569" indent="0">
              <a:buNone/>
              <a:defRPr sz="1900" b="1"/>
            </a:lvl6pPr>
            <a:lvl7pPr marL="3227482" indent="0">
              <a:buNone/>
              <a:defRPr sz="1900" b="1"/>
            </a:lvl7pPr>
            <a:lvl8pPr marL="3765397" indent="0">
              <a:buNone/>
              <a:defRPr sz="1900" b="1"/>
            </a:lvl8pPr>
            <a:lvl9pPr marL="4303310" indent="0">
              <a:buNone/>
              <a:defRPr sz="1900" b="1"/>
            </a:lvl9pPr>
          </a:lstStyle>
          <a:p>
            <a:pPr lvl="0"/>
            <a:r>
              <a:rPr lang="en-US" smtClean="0"/>
              <a:t>Click to edit Master text styles</a:t>
            </a:r>
          </a:p>
        </p:txBody>
      </p:sp>
      <p:sp>
        <p:nvSpPr>
          <p:cNvPr id="6" name="Content Placeholder 5"/>
          <p:cNvSpPr>
            <a:spLocks noGrp="1"/>
          </p:cNvSpPr>
          <p:nvPr>
            <p:ph sz="quarter" idx="4"/>
          </p:nvPr>
        </p:nvSpPr>
        <p:spPr>
          <a:xfrm>
            <a:off x="5578064" y="2489024"/>
            <a:ext cx="4853638" cy="4522029"/>
          </a:xfrm>
        </p:spPr>
        <p:txBody>
          <a:bodyPr/>
          <a:lstStyle>
            <a:lvl1pPr>
              <a:defRPr sz="2900"/>
            </a:lvl1pPr>
            <a:lvl2pPr>
              <a:defRPr sz="24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CB445FD-8F81-42C6-8345-284292441FD1}" type="datetimeFigureOut">
              <a:rPr lang="en-US"/>
              <a:pPr>
                <a:defRPr/>
              </a:pPr>
              <a:t>1/15/2012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357727A-B3EB-4F84-BC18-0231A748957F}" type="slidenum">
              <a:rPr lang="en-US"/>
              <a:pPr>
                <a:defRPr/>
              </a:pPr>
              <a:t>‹#›</a:t>
            </a:fld>
            <a:endParaRPr lang="en-US"/>
          </a:p>
        </p:txBody>
      </p:sp>
    </p:spTree>
    <p:extLst>
      <p:ext uri="{BB962C8B-B14F-4D97-AF65-F5344CB8AC3E}">
        <p14:creationId xmlns:p14="http://schemas.microsoft.com/office/powerpoint/2010/main" val="4011266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917BABB-06A8-40FB-B798-1BB6C6131B74}" type="datetimeFigureOut">
              <a:rPr lang="en-US"/>
              <a:pPr>
                <a:defRPr/>
              </a:pPr>
              <a:t>1/15/2012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990D8AC-0BE1-4D39-893D-58B1A7390F63}" type="slidenum">
              <a:rPr lang="en-US"/>
              <a:pPr>
                <a:defRPr/>
              </a:pPr>
              <a:t>‹#›</a:t>
            </a:fld>
            <a:endParaRPr lang="en-US"/>
          </a:p>
        </p:txBody>
      </p:sp>
    </p:spTree>
    <p:extLst>
      <p:ext uri="{BB962C8B-B14F-4D97-AF65-F5344CB8AC3E}">
        <p14:creationId xmlns:p14="http://schemas.microsoft.com/office/powerpoint/2010/main" val="4184382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0A02A00-9D72-4F05-B32F-2EA9E10937CD}" type="datetimeFigureOut">
              <a:rPr lang="en-US"/>
              <a:pPr>
                <a:defRPr/>
              </a:pPr>
              <a:t>1/15/2012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A6577EF-D9AD-4BF4-909E-BFC9B8EEE0D9}" type="slidenum">
              <a:rPr lang="en-US"/>
              <a:pPr>
                <a:defRPr/>
              </a:pPr>
              <a:t>‹#›</a:t>
            </a:fld>
            <a:endParaRPr lang="en-US"/>
          </a:p>
        </p:txBody>
      </p:sp>
    </p:spTree>
    <p:extLst>
      <p:ext uri="{BB962C8B-B14F-4D97-AF65-F5344CB8AC3E}">
        <p14:creationId xmlns:p14="http://schemas.microsoft.com/office/powerpoint/2010/main" val="702638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9039" y="312491"/>
            <a:ext cx="3612587" cy="1329902"/>
          </a:xfrm>
        </p:spPr>
        <p:txBody>
          <a:bodyPr anchor="b"/>
          <a:lstStyle>
            <a:lvl1pPr algn="l">
              <a:defRPr sz="2400" b="1"/>
            </a:lvl1pPr>
          </a:lstStyle>
          <a:p>
            <a:r>
              <a:rPr lang="en-US" smtClean="0"/>
              <a:t>Click to edit Master title style</a:t>
            </a:r>
            <a:endParaRPr lang="en-US"/>
          </a:p>
        </p:txBody>
      </p:sp>
      <p:sp>
        <p:nvSpPr>
          <p:cNvPr id="3" name="Content Placeholder 2"/>
          <p:cNvSpPr>
            <a:spLocks noGrp="1"/>
          </p:cNvSpPr>
          <p:nvPr>
            <p:ph idx="1"/>
          </p:nvPr>
        </p:nvSpPr>
        <p:spPr>
          <a:xfrm>
            <a:off x="4293163" y="312491"/>
            <a:ext cx="6138538" cy="6698563"/>
          </a:xfrm>
        </p:spPr>
        <p:txBody>
          <a:bodyPr/>
          <a:lstStyle>
            <a:lvl1pPr>
              <a:defRPr sz="3800"/>
            </a:lvl1pPr>
            <a:lvl2pPr>
              <a:defRPr sz="3300"/>
            </a:lvl2pPr>
            <a:lvl3pPr>
              <a:defRPr sz="2900"/>
            </a:lvl3pPr>
            <a:lvl4pPr>
              <a:defRPr sz="2400"/>
            </a:lvl4pPr>
            <a:lvl5pPr>
              <a:defRPr sz="2400"/>
            </a:lvl5pPr>
            <a:lvl6pPr>
              <a:defRPr sz="2400"/>
            </a:lvl6pPr>
            <a:lvl7pPr>
              <a:defRPr sz="2400"/>
            </a:lvl7pPr>
            <a:lvl8pPr>
              <a:defRPr sz="2400"/>
            </a:lvl8pPr>
            <a:lvl9pPr>
              <a:defRPr sz="2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49039" y="1642393"/>
            <a:ext cx="3612587" cy="5368661"/>
          </a:xfrm>
        </p:spPr>
        <p:txBody>
          <a:bodyPr/>
          <a:lstStyle>
            <a:lvl1pPr marL="0" indent="0">
              <a:buNone/>
              <a:defRPr sz="1600"/>
            </a:lvl1pPr>
            <a:lvl2pPr marL="537914" indent="0">
              <a:buNone/>
              <a:defRPr sz="1400"/>
            </a:lvl2pPr>
            <a:lvl3pPr marL="1075827" indent="0">
              <a:buNone/>
              <a:defRPr sz="1100"/>
            </a:lvl3pPr>
            <a:lvl4pPr marL="1613741" indent="0">
              <a:buNone/>
              <a:defRPr sz="1100"/>
            </a:lvl4pPr>
            <a:lvl5pPr marL="2151655" indent="0">
              <a:buNone/>
              <a:defRPr sz="1100"/>
            </a:lvl5pPr>
            <a:lvl6pPr marL="2689569" indent="0">
              <a:buNone/>
              <a:defRPr sz="1100"/>
            </a:lvl6pPr>
            <a:lvl7pPr marL="3227482" indent="0">
              <a:buNone/>
              <a:defRPr sz="1100"/>
            </a:lvl7pPr>
            <a:lvl8pPr marL="3765397" indent="0">
              <a:buNone/>
              <a:defRPr sz="1100"/>
            </a:lvl8pPr>
            <a:lvl9pPr marL="4303310" indent="0">
              <a:buNone/>
              <a:defRPr sz="11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7A94D8C6-0D60-46C8-B81F-E5C1A3625687}" type="datetimeFigureOut">
              <a:rPr lang="en-US"/>
              <a:pPr>
                <a:defRPr/>
              </a:pPr>
              <a:t>1/15/2012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86E15C-8817-4839-8414-0BA1ED41DB0A}" type="slidenum">
              <a:rPr lang="en-US"/>
              <a:pPr>
                <a:defRPr/>
              </a:pPr>
              <a:t>‹#›</a:t>
            </a:fld>
            <a:endParaRPr lang="en-US"/>
          </a:p>
        </p:txBody>
      </p:sp>
    </p:spTree>
    <p:extLst>
      <p:ext uri="{BB962C8B-B14F-4D97-AF65-F5344CB8AC3E}">
        <p14:creationId xmlns:p14="http://schemas.microsoft.com/office/powerpoint/2010/main" val="17579521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52302" y="5494021"/>
            <a:ext cx="6588443" cy="648600"/>
          </a:xfrm>
        </p:spPr>
        <p:txBody>
          <a:bodyPr anchor="b"/>
          <a:lstStyle>
            <a:lvl1pPr algn="l">
              <a:defRPr sz="2400" b="1"/>
            </a:lvl1pPr>
          </a:lstStyle>
          <a:p>
            <a:r>
              <a:rPr lang="en-US" smtClean="0"/>
              <a:t>Click to edit Master title style</a:t>
            </a:r>
            <a:endParaRPr lang="en-US"/>
          </a:p>
        </p:txBody>
      </p:sp>
      <p:sp>
        <p:nvSpPr>
          <p:cNvPr id="3" name="Picture Placeholder 2"/>
          <p:cNvSpPr>
            <a:spLocks noGrp="1"/>
          </p:cNvSpPr>
          <p:nvPr>
            <p:ph type="pic" idx="1"/>
          </p:nvPr>
        </p:nvSpPr>
        <p:spPr>
          <a:xfrm>
            <a:off x="2152302" y="701287"/>
            <a:ext cx="6588443" cy="4709160"/>
          </a:xfrm>
        </p:spPr>
        <p:txBody>
          <a:bodyPr rtlCol="0">
            <a:normAutofit/>
          </a:bodyPr>
          <a:lstStyle>
            <a:lvl1pPr marL="0" indent="0">
              <a:buNone/>
              <a:defRPr sz="3800"/>
            </a:lvl1pPr>
            <a:lvl2pPr marL="537914" indent="0">
              <a:buNone/>
              <a:defRPr sz="3300"/>
            </a:lvl2pPr>
            <a:lvl3pPr marL="1075827" indent="0">
              <a:buNone/>
              <a:defRPr sz="2900"/>
            </a:lvl3pPr>
            <a:lvl4pPr marL="1613741" indent="0">
              <a:buNone/>
              <a:defRPr sz="2400"/>
            </a:lvl4pPr>
            <a:lvl5pPr marL="2151655" indent="0">
              <a:buNone/>
              <a:defRPr sz="2400"/>
            </a:lvl5pPr>
            <a:lvl6pPr marL="2689569" indent="0">
              <a:buNone/>
              <a:defRPr sz="2400"/>
            </a:lvl6pPr>
            <a:lvl7pPr marL="3227482" indent="0">
              <a:buNone/>
              <a:defRPr sz="2400"/>
            </a:lvl7pPr>
            <a:lvl8pPr marL="3765397" indent="0">
              <a:buNone/>
              <a:defRPr sz="2400"/>
            </a:lvl8pPr>
            <a:lvl9pPr marL="4303310" indent="0">
              <a:buNone/>
              <a:defRPr sz="2400"/>
            </a:lvl9pPr>
          </a:lstStyle>
          <a:p>
            <a:pPr lvl="0"/>
            <a:endParaRPr lang="en-US" noProof="0"/>
          </a:p>
        </p:txBody>
      </p:sp>
      <p:sp>
        <p:nvSpPr>
          <p:cNvPr id="4" name="Text Placeholder 3"/>
          <p:cNvSpPr>
            <a:spLocks noGrp="1"/>
          </p:cNvSpPr>
          <p:nvPr>
            <p:ph type="body" sz="half" idx="2"/>
          </p:nvPr>
        </p:nvSpPr>
        <p:spPr>
          <a:xfrm>
            <a:off x="2152302" y="6142620"/>
            <a:ext cx="6588443" cy="921120"/>
          </a:xfrm>
        </p:spPr>
        <p:txBody>
          <a:bodyPr/>
          <a:lstStyle>
            <a:lvl1pPr marL="0" indent="0">
              <a:buNone/>
              <a:defRPr sz="1600"/>
            </a:lvl1pPr>
            <a:lvl2pPr marL="537914" indent="0">
              <a:buNone/>
              <a:defRPr sz="1400"/>
            </a:lvl2pPr>
            <a:lvl3pPr marL="1075827" indent="0">
              <a:buNone/>
              <a:defRPr sz="1100"/>
            </a:lvl3pPr>
            <a:lvl4pPr marL="1613741" indent="0">
              <a:buNone/>
              <a:defRPr sz="1100"/>
            </a:lvl4pPr>
            <a:lvl5pPr marL="2151655" indent="0">
              <a:buNone/>
              <a:defRPr sz="1100"/>
            </a:lvl5pPr>
            <a:lvl6pPr marL="2689569" indent="0">
              <a:buNone/>
              <a:defRPr sz="1100"/>
            </a:lvl6pPr>
            <a:lvl7pPr marL="3227482" indent="0">
              <a:buNone/>
              <a:defRPr sz="1100"/>
            </a:lvl7pPr>
            <a:lvl8pPr marL="3765397" indent="0">
              <a:buNone/>
              <a:defRPr sz="1100"/>
            </a:lvl8pPr>
            <a:lvl9pPr marL="4303310" indent="0">
              <a:buNone/>
              <a:defRPr sz="11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0DF0AFF-E951-419F-8C70-B05F0D95E75A}" type="datetimeFigureOut">
              <a:rPr lang="en-US"/>
              <a:pPr>
                <a:defRPr/>
              </a:pPr>
              <a:t>1/15/2012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C483E7D-52F0-4179-833D-7B8BD8A030B1}" type="slidenum">
              <a:rPr lang="en-US"/>
              <a:pPr>
                <a:defRPr/>
              </a:pPr>
              <a:t>‹#›</a:t>
            </a:fld>
            <a:endParaRPr lang="en-US"/>
          </a:p>
        </p:txBody>
      </p:sp>
    </p:spTree>
    <p:extLst>
      <p:ext uri="{BB962C8B-B14F-4D97-AF65-F5344CB8AC3E}">
        <p14:creationId xmlns:p14="http://schemas.microsoft.com/office/powerpoint/2010/main" val="3933889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49275" y="314325"/>
            <a:ext cx="9882188" cy="130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7583" tIns="53791" rIns="107583" bIns="53791"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549275" y="1831975"/>
            <a:ext cx="9882188" cy="517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07583" tIns="53791" rIns="107583" bIns="53791"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549275" y="7273925"/>
            <a:ext cx="2562225" cy="419100"/>
          </a:xfrm>
          <a:prstGeom prst="rect">
            <a:avLst/>
          </a:prstGeom>
        </p:spPr>
        <p:txBody>
          <a:bodyPr vert="horz" lIns="107583" tIns="53791" rIns="107583" bIns="53791" rtlCol="0" anchor="ctr"/>
          <a:lstStyle>
            <a:lvl1pPr algn="l" defTabSz="1075827" fontAlgn="auto">
              <a:spcBef>
                <a:spcPts val="0"/>
              </a:spcBef>
              <a:spcAft>
                <a:spcPts val="0"/>
              </a:spcAft>
              <a:defRPr sz="1400">
                <a:solidFill>
                  <a:schemeClr val="tx1">
                    <a:tint val="75000"/>
                  </a:schemeClr>
                </a:solidFill>
                <a:latin typeface="+mn-lt"/>
                <a:ea typeface="+mn-ea"/>
                <a:cs typeface="+mn-cs"/>
              </a:defRPr>
            </a:lvl1pPr>
          </a:lstStyle>
          <a:p>
            <a:pPr>
              <a:defRPr/>
            </a:pPr>
            <a:fld id="{9889DCC5-FAC2-4181-9A0B-9DB91B47365A}" type="datetimeFigureOut">
              <a:rPr lang="en-US"/>
              <a:pPr>
                <a:defRPr/>
              </a:pPr>
              <a:t>1/15/2012</a:t>
            </a:fld>
            <a:endParaRPr lang="en-US"/>
          </a:p>
        </p:txBody>
      </p:sp>
      <p:sp>
        <p:nvSpPr>
          <p:cNvPr id="5" name="Footer Placeholder 4"/>
          <p:cNvSpPr>
            <a:spLocks noGrp="1"/>
          </p:cNvSpPr>
          <p:nvPr>
            <p:ph type="ftr" sz="quarter" idx="3"/>
          </p:nvPr>
        </p:nvSpPr>
        <p:spPr>
          <a:xfrm>
            <a:off x="3751263" y="7273925"/>
            <a:ext cx="3478212" cy="419100"/>
          </a:xfrm>
          <a:prstGeom prst="rect">
            <a:avLst/>
          </a:prstGeom>
        </p:spPr>
        <p:txBody>
          <a:bodyPr vert="horz" lIns="107583" tIns="53791" rIns="107583" bIns="53791" rtlCol="0" anchor="ctr"/>
          <a:lstStyle>
            <a:lvl1pPr algn="ctr" defTabSz="1075827" fontAlgn="auto">
              <a:spcBef>
                <a:spcPts val="0"/>
              </a:spcBef>
              <a:spcAft>
                <a:spcPts val="0"/>
              </a:spcAft>
              <a:defRPr sz="14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7869238" y="7273925"/>
            <a:ext cx="2562225" cy="419100"/>
          </a:xfrm>
          <a:prstGeom prst="rect">
            <a:avLst/>
          </a:prstGeom>
        </p:spPr>
        <p:txBody>
          <a:bodyPr vert="horz" lIns="107583" tIns="53791" rIns="107583" bIns="53791" rtlCol="0" anchor="ctr"/>
          <a:lstStyle>
            <a:lvl1pPr algn="r" defTabSz="1075827" fontAlgn="auto">
              <a:spcBef>
                <a:spcPts val="0"/>
              </a:spcBef>
              <a:spcAft>
                <a:spcPts val="0"/>
              </a:spcAft>
              <a:defRPr sz="1400">
                <a:solidFill>
                  <a:schemeClr val="tx1">
                    <a:tint val="75000"/>
                  </a:schemeClr>
                </a:solidFill>
                <a:latin typeface="+mn-lt"/>
                <a:ea typeface="+mn-ea"/>
                <a:cs typeface="+mn-cs"/>
              </a:defRPr>
            </a:lvl1pPr>
          </a:lstStyle>
          <a:p>
            <a:pPr>
              <a:defRPr/>
            </a:pPr>
            <a:fld id="{11F86C0B-573C-4BFC-A812-D58C6CA4C1A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74738" rtl="0" eaLnBrk="0" fontAlgn="base" hangingPunct="0">
        <a:spcBef>
          <a:spcPct val="0"/>
        </a:spcBef>
        <a:spcAft>
          <a:spcPct val="0"/>
        </a:spcAft>
        <a:defRPr sz="5200" kern="1200">
          <a:solidFill>
            <a:schemeClr val="tx1"/>
          </a:solidFill>
          <a:latin typeface="+mj-lt"/>
          <a:ea typeface="ＭＳ Ｐゴシック" pitchFamily="-72" charset="-128"/>
          <a:cs typeface="ＭＳ Ｐゴシック" pitchFamily="-72" charset="-128"/>
        </a:defRPr>
      </a:lvl1pPr>
      <a:lvl2pPr algn="ctr" defTabSz="1074738" rtl="0" eaLnBrk="0" fontAlgn="base" hangingPunct="0">
        <a:spcBef>
          <a:spcPct val="0"/>
        </a:spcBef>
        <a:spcAft>
          <a:spcPct val="0"/>
        </a:spcAft>
        <a:defRPr sz="5200">
          <a:solidFill>
            <a:schemeClr val="tx1"/>
          </a:solidFill>
          <a:latin typeface="Calibri" pitchFamily="-72" charset="0"/>
          <a:ea typeface="ＭＳ Ｐゴシック" pitchFamily="-72" charset="-128"/>
          <a:cs typeface="ＭＳ Ｐゴシック" pitchFamily="-72" charset="-128"/>
        </a:defRPr>
      </a:lvl2pPr>
      <a:lvl3pPr algn="ctr" defTabSz="1074738" rtl="0" eaLnBrk="0" fontAlgn="base" hangingPunct="0">
        <a:spcBef>
          <a:spcPct val="0"/>
        </a:spcBef>
        <a:spcAft>
          <a:spcPct val="0"/>
        </a:spcAft>
        <a:defRPr sz="5200">
          <a:solidFill>
            <a:schemeClr val="tx1"/>
          </a:solidFill>
          <a:latin typeface="Calibri" pitchFamily="-72" charset="0"/>
          <a:ea typeface="ＭＳ Ｐゴシック" pitchFamily="-72" charset="-128"/>
          <a:cs typeface="ＭＳ Ｐゴシック" pitchFamily="-72" charset="-128"/>
        </a:defRPr>
      </a:lvl3pPr>
      <a:lvl4pPr algn="ctr" defTabSz="1074738" rtl="0" eaLnBrk="0" fontAlgn="base" hangingPunct="0">
        <a:spcBef>
          <a:spcPct val="0"/>
        </a:spcBef>
        <a:spcAft>
          <a:spcPct val="0"/>
        </a:spcAft>
        <a:defRPr sz="5200">
          <a:solidFill>
            <a:schemeClr val="tx1"/>
          </a:solidFill>
          <a:latin typeface="Calibri" pitchFamily="-72" charset="0"/>
          <a:ea typeface="ＭＳ Ｐゴシック" pitchFamily="-72" charset="-128"/>
          <a:cs typeface="ＭＳ Ｐゴシック" pitchFamily="-72" charset="-128"/>
        </a:defRPr>
      </a:lvl4pPr>
      <a:lvl5pPr algn="ctr" defTabSz="1074738" rtl="0" eaLnBrk="0" fontAlgn="base" hangingPunct="0">
        <a:spcBef>
          <a:spcPct val="0"/>
        </a:spcBef>
        <a:spcAft>
          <a:spcPct val="0"/>
        </a:spcAft>
        <a:defRPr sz="5200">
          <a:solidFill>
            <a:schemeClr val="tx1"/>
          </a:solidFill>
          <a:latin typeface="Calibri" pitchFamily="-72" charset="0"/>
          <a:ea typeface="ＭＳ Ｐゴシック" pitchFamily="-72" charset="-128"/>
          <a:cs typeface="ＭＳ Ｐゴシック" pitchFamily="-72" charset="-128"/>
        </a:defRPr>
      </a:lvl5pPr>
      <a:lvl6pPr marL="326166" algn="ctr" defTabSz="1074764" rtl="0" fontAlgn="base">
        <a:spcBef>
          <a:spcPct val="0"/>
        </a:spcBef>
        <a:spcAft>
          <a:spcPct val="0"/>
        </a:spcAft>
        <a:defRPr sz="5200">
          <a:solidFill>
            <a:schemeClr val="tx1"/>
          </a:solidFill>
          <a:latin typeface="Calibri" pitchFamily="-72" charset="0"/>
          <a:ea typeface="ＭＳ Ｐゴシック" pitchFamily="-72" charset="-128"/>
          <a:cs typeface="ＭＳ Ｐゴシック" pitchFamily="-72" charset="-128"/>
        </a:defRPr>
      </a:lvl6pPr>
      <a:lvl7pPr marL="652333" algn="ctr" defTabSz="1074764" rtl="0" fontAlgn="base">
        <a:spcBef>
          <a:spcPct val="0"/>
        </a:spcBef>
        <a:spcAft>
          <a:spcPct val="0"/>
        </a:spcAft>
        <a:defRPr sz="5200">
          <a:solidFill>
            <a:schemeClr val="tx1"/>
          </a:solidFill>
          <a:latin typeface="Calibri" pitchFamily="-72" charset="0"/>
          <a:ea typeface="ＭＳ Ｐゴシック" pitchFamily="-72" charset="-128"/>
          <a:cs typeface="ＭＳ Ｐゴシック" pitchFamily="-72" charset="-128"/>
        </a:defRPr>
      </a:lvl7pPr>
      <a:lvl8pPr marL="978499" algn="ctr" defTabSz="1074764" rtl="0" fontAlgn="base">
        <a:spcBef>
          <a:spcPct val="0"/>
        </a:spcBef>
        <a:spcAft>
          <a:spcPct val="0"/>
        </a:spcAft>
        <a:defRPr sz="5200">
          <a:solidFill>
            <a:schemeClr val="tx1"/>
          </a:solidFill>
          <a:latin typeface="Calibri" pitchFamily="-72" charset="0"/>
          <a:ea typeface="ＭＳ Ｐゴシック" pitchFamily="-72" charset="-128"/>
          <a:cs typeface="ＭＳ Ｐゴシック" pitchFamily="-72" charset="-128"/>
        </a:defRPr>
      </a:lvl8pPr>
      <a:lvl9pPr marL="1304666" algn="ctr" defTabSz="1074764" rtl="0" fontAlgn="base">
        <a:spcBef>
          <a:spcPct val="0"/>
        </a:spcBef>
        <a:spcAft>
          <a:spcPct val="0"/>
        </a:spcAft>
        <a:defRPr sz="5200">
          <a:solidFill>
            <a:schemeClr val="tx1"/>
          </a:solidFill>
          <a:latin typeface="Calibri" pitchFamily="-72" charset="0"/>
          <a:ea typeface="ＭＳ Ｐゴシック" pitchFamily="-72" charset="-128"/>
          <a:cs typeface="ＭＳ Ｐゴシック" pitchFamily="-72" charset="-128"/>
        </a:defRPr>
      </a:lvl9pPr>
    </p:titleStyle>
    <p:bodyStyle>
      <a:lvl1pPr marL="401638" indent="-401638" algn="l" defTabSz="1074738" rtl="0" eaLnBrk="0" fontAlgn="base" hangingPunct="0">
        <a:spcBef>
          <a:spcPct val="20000"/>
        </a:spcBef>
        <a:spcAft>
          <a:spcPct val="0"/>
        </a:spcAft>
        <a:buFont typeface="Arial" charset="0"/>
        <a:buChar char="•"/>
        <a:defRPr sz="3800" kern="1200">
          <a:solidFill>
            <a:schemeClr val="tx1"/>
          </a:solidFill>
          <a:latin typeface="+mn-lt"/>
          <a:ea typeface="ＭＳ Ｐゴシック" pitchFamily="-72" charset="-128"/>
          <a:cs typeface="ＭＳ Ｐゴシック" pitchFamily="-72" charset="-128"/>
        </a:defRPr>
      </a:lvl1pPr>
      <a:lvl2pPr marL="873125" indent="-334963" algn="l" defTabSz="1074738" rtl="0" eaLnBrk="0" fontAlgn="base" hangingPunct="0">
        <a:spcBef>
          <a:spcPct val="20000"/>
        </a:spcBef>
        <a:spcAft>
          <a:spcPct val="0"/>
        </a:spcAft>
        <a:buFont typeface="Arial" charset="0"/>
        <a:buChar char="–"/>
        <a:defRPr sz="3300" kern="1200">
          <a:solidFill>
            <a:schemeClr val="tx1"/>
          </a:solidFill>
          <a:latin typeface="+mn-lt"/>
          <a:ea typeface="ＭＳ Ｐゴシック" pitchFamily="-72" charset="-128"/>
          <a:cs typeface="+mn-cs"/>
        </a:defRPr>
      </a:lvl2pPr>
      <a:lvl3pPr marL="1343025" indent="-268288" algn="l" defTabSz="1074738" rtl="0" eaLnBrk="0" fontAlgn="base" hangingPunct="0">
        <a:spcBef>
          <a:spcPct val="20000"/>
        </a:spcBef>
        <a:spcAft>
          <a:spcPct val="0"/>
        </a:spcAft>
        <a:buFont typeface="Arial" charset="0"/>
        <a:buChar char="•"/>
        <a:defRPr sz="2900" kern="1200">
          <a:solidFill>
            <a:schemeClr val="tx1"/>
          </a:solidFill>
          <a:latin typeface="+mn-lt"/>
          <a:ea typeface="ＭＳ Ｐゴシック" pitchFamily="-72" charset="-128"/>
          <a:cs typeface="+mn-cs"/>
        </a:defRPr>
      </a:lvl3pPr>
      <a:lvl4pPr marL="1881188" indent="-268288" algn="l" defTabSz="1074738" rtl="0" eaLnBrk="0" fontAlgn="base" hangingPunct="0">
        <a:spcBef>
          <a:spcPct val="20000"/>
        </a:spcBef>
        <a:spcAft>
          <a:spcPct val="0"/>
        </a:spcAft>
        <a:buFont typeface="Arial" charset="0"/>
        <a:buChar char="–"/>
        <a:defRPr sz="2400" kern="1200">
          <a:solidFill>
            <a:schemeClr val="tx1"/>
          </a:solidFill>
          <a:latin typeface="+mn-lt"/>
          <a:ea typeface="ＭＳ Ｐゴシック" pitchFamily="-72" charset="-128"/>
          <a:cs typeface="+mn-cs"/>
        </a:defRPr>
      </a:lvl4pPr>
      <a:lvl5pPr marL="2419350" indent="-268288" algn="l" defTabSz="1074738" rtl="0" eaLnBrk="0" fontAlgn="base" hangingPunct="0">
        <a:spcBef>
          <a:spcPct val="20000"/>
        </a:spcBef>
        <a:spcAft>
          <a:spcPct val="0"/>
        </a:spcAft>
        <a:buFont typeface="Arial" charset="0"/>
        <a:buChar char="»"/>
        <a:defRPr sz="2400" kern="1200">
          <a:solidFill>
            <a:schemeClr val="tx1"/>
          </a:solidFill>
          <a:latin typeface="+mn-lt"/>
          <a:ea typeface="ＭＳ Ｐゴシック" pitchFamily="-72" charset="-128"/>
          <a:cs typeface="+mn-cs"/>
        </a:defRPr>
      </a:lvl5pPr>
      <a:lvl6pPr marL="2958525" indent="-268957" algn="l" defTabSz="1075827" rtl="0" eaLnBrk="1" latinLnBrk="0" hangingPunct="1">
        <a:spcBef>
          <a:spcPct val="20000"/>
        </a:spcBef>
        <a:buFont typeface="Arial" pitchFamily="34" charset="0"/>
        <a:buChar char="•"/>
        <a:defRPr sz="2400" kern="1200">
          <a:solidFill>
            <a:schemeClr val="tx1"/>
          </a:solidFill>
          <a:latin typeface="+mn-lt"/>
          <a:ea typeface="+mn-ea"/>
          <a:cs typeface="+mn-cs"/>
        </a:defRPr>
      </a:lvl6pPr>
      <a:lvl7pPr marL="3496440" indent="-268957" algn="l" defTabSz="1075827" rtl="0" eaLnBrk="1" latinLnBrk="0" hangingPunct="1">
        <a:spcBef>
          <a:spcPct val="20000"/>
        </a:spcBef>
        <a:buFont typeface="Arial" pitchFamily="34" charset="0"/>
        <a:buChar char="•"/>
        <a:defRPr sz="2400" kern="1200">
          <a:solidFill>
            <a:schemeClr val="tx1"/>
          </a:solidFill>
          <a:latin typeface="+mn-lt"/>
          <a:ea typeface="+mn-ea"/>
          <a:cs typeface="+mn-cs"/>
        </a:defRPr>
      </a:lvl7pPr>
      <a:lvl8pPr marL="4034353" indent="-268957" algn="l" defTabSz="1075827" rtl="0" eaLnBrk="1" latinLnBrk="0" hangingPunct="1">
        <a:spcBef>
          <a:spcPct val="20000"/>
        </a:spcBef>
        <a:buFont typeface="Arial" pitchFamily="34" charset="0"/>
        <a:buChar char="•"/>
        <a:defRPr sz="2400" kern="1200">
          <a:solidFill>
            <a:schemeClr val="tx1"/>
          </a:solidFill>
          <a:latin typeface="+mn-lt"/>
          <a:ea typeface="+mn-ea"/>
          <a:cs typeface="+mn-cs"/>
        </a:defRPr>
      </a:lvl8pPr>
      <a:lvl9pPr marL="4572267" indent="-268957" algn="l" defTabSz="1075827" rtl="0" eaLnBrk="1" latinLnBrk="0" hangingPunct="1">
        <a:spcBef>
          <a:spcPct val="20000"/>
        </a:spcBef>
        <a:buFont typeface="Arial" pitchFamily="34" charset="0"/>
        <a:buChar char="•"/>
        <a:defRPr sz="2400" kern="1200">
          <a:solidFill>
            <a:schemeClr val="tx1"/>
          </a:solidFill>
          <a:latin typeface="+mn-lt"/>
          <a:ea typeface="+mn-ea"/>
          <a:cs typeface="+mn-cs"/>
        </a:defRPr>
      </a:lvl9pPr>
    </p:bodyStyle>
    <p:otherStyle>
      <a:defPPr>
        <a:defRPr lang="en-US"/>
      </a:defPPr>
      <a:lvl1pPr marL="0" algn="l" defTabSz="1075827" rtl="0" eaLnBrk="1" latinLnBrk="0" hangingPunct="1">
        <a:defRPr sz="2100" kern="1200">
          <a:solidFill>
            <a:schemeClr val="tx1"/>
          </a:solidFill>
          <a:latin typeface="+mn-lt"/>
          <a:ea typeface="+mn-ea"/>
          <a:cs typeface="+mn-cs"/>
        </a:defRPr>
      </a:lvl1pPr>
      <a:lvl2pPr marL="537914" algn="l" defTabSz="1075827" rtl="0" eaLnBrk="1" latinLnBrk="0" hangingPunct="1">
        <a:defRPr sz="2100" kern="1200">
          <a:solidFill>
            <a:schemeClr val="tx1"/>
          </a:solidFill>
          <a:latin typeface="+mn-lt"/>
          <a:ea typeface="+mn-ea"/>
          <a:cs typeface="+mn-cs"/>
        </a:defRPr>
      </a:lvl2pPr>
      <a:lvl3pPr marL="1075827" algn="l" defTabSz="1075827" rtl="0" eaLnBrk="1" latinLnBrk="0" hangingPunct="1">
        <a:defRPr sz="2100" kern="1200">
          <a:solidFill>
            <a:schemeClr val="tx1"/>
          </a:solidFill>
          <a:latin typeface="+mn-lt"/>
          <a:ea typeface="+mn-ea"/>
          <a:cs typeface="+mn-cs"/>
        </a:defRPr>
      </a:lvl3pPr>
      <a:lvl4pPr marL="1613741" algn="l" defTabSz="1075827" rtl="0" eaLnBrk="1" latinLnBrk="0" hangingPunct="1">
        <a:defRPr sz="2100" kern="1200">
          <a:solidFill>
            <a:schemeClr val="tx1"/>
          </a:solidFill>
          <a:latin typeface="+mn-lt"/>
          <a:ea typeface="+mn-ea"/>
          <a:cs typeface="+mn-cs"/>
        </a:defRPr>
      </a:lvl4pPr>
      <a:lvl5pPr marL="2151655" algn="l" defTabSz="1075827" rtl="0" eaLnBrk="1" latinLnBrk="0" hangingPunct="1">
        <a:defRPr sz="2100" kern="1200">
          <a:solidFill>
            <a:schemeClr val="tx1"/>
          </a:solidFill>
          <a:latin typeface="+mn-lt"/>
          <a:ea typeface="+mn-ea"/>
          <a:cs typeface="+mn-cs"/>
        </a:defRPr>
      </a:lvl5pPr>
      <a:lvl6pPr marL="2689569" algn="l" defTabSz="1075827" rtl="0" eaLnBrk="1" latinLnBrk="0" hangingPunct="1">
        <a:defRPr sz="2100" kern="1200">
          <a:solidFill>
            <a:schemeClr val="tx1"/>
          </a:solidFill>
          <a:latin typeface="+mn-lt"/>
          <a:ea typeface="+mn-ea"/>
          <a:cs typeface="+mn-cs"/>
        </a:defRPr>
      </a:lvl6pPr>
      <a:lvl7pPr marL="3227482" algn="l" defTabSz="1075827" rtl="0" eaLnBrk="1" latinLnBrk="0" hangingPunct="1">
        <a:defRPr sz="2100" kern="1200">
          <a:solidFill>
            <a:schemeClr val="tx1"/>
          </a:solidFill>
          <a:latin typeface="+mn-lt"/>
          <a:ea typeface="+mn-ea"/>
          <a:cs typeface="+mn-cs"/>
        </a:defRPr>
      </a:lvl7pPr>
      <a:lvl8pPr marL="3765397" algn="l" defTabSz="1075827" rtl="0" eaLnBrk="1" latinLnBrk="0" hangingPunct="1">
        <a:defRPr sz="2100" kern="1200">
          <a:solidFill>
            <a:schemeClr val="tx1"/>
          </a:solidFill>
          <a:latin typeface="+mn-lt"/>
          <a:ea typeface="+mn-ea"/>
          <a:cs typeface="+mn-cs"/>
        </a:defRPr>
      </a:lvl8pPr>
      <a:lvl9pPr marL="4303310" algn="l" defTabSz="1075827"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jpeg"/></Relationships>
</file>

<file path=ppt/slides/_rels/slide2.xml.rels><?xml version="1.0" encoding="UTF-8" standalone="yes"?>
<Relationships xmlns="http://schemas.openxmlformats.org/package/2006/relationships"><Relationship Id="rId2" Type="http://schemas.openxmlformats.org/officeDocument/2006/relationships/hyperlink" Target="http://www.willpike.co.uk/bodymindspirit"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6.png"/><Relationship Id="rId7" Type="http://schemas.openxmlformats.org/officeDocument/2006/relationships/hyperlink" Target="http://www.willpike.co.uk/bodymindspirit" TargetMode="External"/><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Group 20"/>
          <p:cNvGrpSpPr>
            <a:grpSpLocks/>
          </p:cNvGrpSpPr>
          <p:nvPr/>
        </p:nvGrpSpPr>
        <p:grpSpPr bwMode="auto">
          <a:xfrm>
            <a:off x="198438" y="198438"/>
            <a:ext cx="227012" cy="7505700"/>
            <a:chOff x="3771491" y="4422692"/>
            <a:chExt cx="226516" cy="3281446"/>
          </a:xfrm>
        </p:grpSpPr>
        <p:sp>
          <p:nvSpPr>
            <p:cNvPr id="2087" name="Rectangle 20"/>
            <p:cNvSpPr>
              <a:spLocks noChangeArrowheads="1"/>
            </p:cNvSpPr>
            <p:nvPr/>
          </p:nvSpPr>
          <p:spPr bwMode="auto">
            <a:xfrm>
              <a:off x="3771492" y="7235360"/>
              <a:ext cx="226515" cy="468778"/>
            </a:xfrm>
            <a:prstGeom prst="rect">
              <a:avLst/>
            </a:prstGeom>
            <a:solidFill>
              <a:srgbClr val="FF0000"/>
            </a:solidFill>
            <a:ln>
              <a:noFill/>
            </a:ln>
            <a:effectLst/>
            <a:extLst>
              <a:ext uri="{91240B29-F687-4F45-9708-019B960494DF}">
                <a14:hiddenLine xmlns:a14="http://schemas.microsoft.com/office/drawing/2010/main" w="9525" algn="in">
                  <a:solidFill>
                    <a:srgbClr val="212120"/>
                  </a:solidFill>
                  <a:miter lim="800000"/>
                  <a:headEnd/>
                  <a:tailEnd/>
                </a14:hiddenLine>
              </a:ext>
              <a:ext uri="{AF507438-7753-43E0-B8FC-AC1667EBCBE1}">
                <a14:hiddenEffects xmlns:a14="http://schemas.microsoft.com/office/drawing/2010/main">
                  <a:effectLst>
                    <a:outerShdw dist="35921" dir="2700000" algn="ctr" rotWithShape="0">
                      <a:srgbClr val="DCD6D4"/>
                    </a:outerShdw>
                  </a:effectLst>
                </a14:hiddenEffects>
              </a:ext>
            </a:extLst>
          </p:spPr>
          <p:txBody>
            <a:bodyPr lIns="36576" tIns="36576" rIns="36576" bIns="36576"/>
            <a:lstStyle/>
            <a:p>
              <a:endParaRPr lang="en-GB"/>
            </a:p>
          </p:txBody>
        </p:sp>
        <p:sp>
          <p:nvSpPr>
            <p:cNvPr id="2088" name="Rectangle 20"/>
            <p:cNvSpPr>
              <a:spLocks noChangeArrowheads="1"/>
            </p:cNvSpPr>
            <p:nvPr/>
          </p:nvSpPr>
          <p:spPr bwMode="auto">
            <a:xfrm>
              <a:off x="3771492" y="6766582"/>
              <a:ext cx="226515" cy="46877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p>
              <a:endParaRPr lang="en-GB"/>
            </a:p>
          </p:txBody>
        </p:sp>
        <p:sp>
          <p:nvSpPr>
            <p:cNvPr id="2089" name="Rectangle 20"/>
            <p:cNvSpPr>
              <a:spLocks noChangeArrowheads="1"/>
            </p:cNvSpPr>
            <p:nvPr/>
          </p:nvSpPr>
          <p:spPr bwMode="auto">
            <a:xfrm>
              <a:off x="3771491" y="6297804"/>
              <a:ext cx="226515" cy="46877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p>
              <a:endParaRPr lang="en-GB"/>
            </a:p>
          </p:txBody>
        </p:sp>
        <p:sp>
          <p:nvSpPr>
            <p:cNvPr id="2090" name="Rectangle 20"/>
            <p:cNvSpPr>
              <a:spLocks noChangeArrowheads="1"/>
            </p:cNvSpPr>
            <p:nvPr/>
          </p:nvSpPr>
          <p:spPr bwMode="auto">
            <a:xfrm>
              <a:off x="3771492" y="5829026"/>
              <a:ext cx="226515" cy="46877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p>
              <a:endParaRPr lang="en-GB"/>
            </a:p>
          </p:txBody>
        </p:sp>
        <p:sp>
          <p:nvSpPr>
            <p:cNvPr id="2091" name="Rectangle 20"/>
            <p:cNvSpPr>
              <a:spLocks noChangeArrowheads="1"/>
            </p:cNvSpPr>
            <p:nvPr/>
          </p:nvSpPr>
          <p:spPr bwMode="auto">
            <a:xfrm>
              <a:off x="3771492" y="5360248"/>
              <a:ext cx="226515" cy="468778"/>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p>
              <a:endParaRPr lang="en-GB"/>
            </a:p>
          </p:txBody>
        </p:sp>
        <p:sp>
          <p:nvSpPr>
            <p:cNvPr id="2092" name="Rectangle 20"/>
            <p:cNvSpPr>
              <a:spLocks noChangeArrowheads="1"/>
            </p:cNvSpPr>
            <p:nvPr/>
          </p:nvSpPr>
          <p:spPr bwMode="auto">
            <a:xfrm>
              <a:off x="3771492" y="4891470"/>
              <a:ext cx="226515" cy="468778"/>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p>
              <a:endParaRPr lang="en-GB"/>
            </a:p>
          </p:txBody>
        </p:sp>
        <p:sp>
          <p:nvSpPr>
            <p:cNvPr id="31" name="Rectangle 20"/>
            <p:cNvSpPr>
              <a:spLocks noChangeArrowheads="1"/>
            </p:cNvSpPr>
            <p:nvPr/>
          </p:nvSpPr>
          <p:spPr bwMode="auto">
            <a:xfrm>
              <a:off x="3771491" y="4422692"/>
              <a:ext cx="226516" cy="467787"/>
            </a:xfrm>
            <a:prstGeom prst="rect">
              <a:avLst/>
            </a:prstGeom>
            <a:solidFill>
              <a:schemeClr val="accent4">
                <a:lumMod val="60000"/>
                <a:lumOff val="40000"/>
              </a:schemeClr>
            </a:solidFill>
            <a:ln>
              <a:noFill/>
            </a:ln>
            <a:effectLst/>
          </p:spPr>
          <p:txBody>
            <a:bodyPr lIns="36576" tIns="36576" rIns="36576" bIns="36576"/>
            <a:lstStyle/>
            <a:p>
              <a:pPr>
                <a:defRPr/>
              </a:pPr>
              <a:endParaRPr lang="en-GB"/>
            </a:p>
          </p:txBody>
        </p:sp>
      </p:grpSp>
      <p:grpSp>
        <p:nvGrpSpPr>
          <p:cNvPr id="2053" name="Group 19"/>
          <p:cNvGrpSpPr>
            <a:grpSpLocks/>
          </p:cNvGrpSpPr>
          <p:nvPr/>
        </p:nvGrpSpPr>
        <p:grpSpPr bwMode="auto">
          <a:xfrm>
            <a:off x="144463" y="144463"/>
            <a:ext cx="10691812" cy="7559675"/>
            <a:chOff x="144369" y="144300"/>
            <a:chExt cx="10692000" cy="7560000"/>
          </a:xfrm>
        </p:grpSpPr>
        <p:sp>
          <p:nvSpPr>
            <p:cNvPr id="16" name="Rectangle 15"/>
            <p:cNvSpPr/>
            <p:nvPr/>
          </p:nvSpPr>
          <p:spPr>
            <a:xfrm>
              <a:off x="144369" y="144300"/>
              <a:ext cx="10692000" cy="7560000"/>
            </a:xfrm>
            <a:prstGeom prst="rect">
              <a:avLst/>
            </a:prstGeom>
            <a:noFill/>
            <a:ln w="317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cxnSp>
          <p:nvCxnSpPr>
            <p:cNvPr id="17" name="Straight Connector 16"/>
            <p:cNvCxnSpPr/>
            <p:nvPr/>
          </p:nvCxnSpPr>
          <p:spPr>
            <a:xfrm>
              <a:off x="3708369" y="144300"/>
              <a:ext cx="0" cy="7560000"/>
            </a:xfrm>
            <a:prstGeom prst="line">
              <a:avLst/>
            </a:prstGeom>
            <a:noFill/>
            <a:ln w="3175">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8" name="Straight Connector 17"/>
            <p:cNvCxnSpPr/>
            <p:nvPr/>
          </p:nvCxnSpPr>
          <p:spPr>
            <a:xfrm>
              <a:off x="7272369" y="144300"/>
              <a:ext cx="0" cy="7560000"/>
            </a:xfrm>
            <a:prstGeom prst="line">
              <a:avLst/>
            </a:prstGeom>
            <a:noFill/>
            <a:ln w="3175">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grpSp>
        <p:nvGrpSpPr>
          <p:cNvPr id="2054" name="Group 15"/>
          <p:cNvGrpSpPr>
            <a:grpSpLocks/>
          </p:cNvGrpSpPr>
          <p:nvPr/>
        </p:nvGrpSpPr>
        <p:grpSpPr bwMode="auto">
          <a:xfrm>
            <a:off x="198438" y="198438"/>
            <a:ext cx="10567987" cy="7451725"/>
            <a:chOff x="198369" y="198300"/>
            <a:chExt cx="10567822" cy="7452000"/>
          </a:xfrm>
        </p:grpSpPr>
        <p:sp>
          <p:nvSpPr>
            <p:cNvPr id="20" name="Rectangle 19"/>
            <p:cNvSpPr/>
            <p:nvPr/>
          </p:nvSpPr>
          <p:spPr>
            <a:xfrm>
              <a:off x="198369" y="198300"/>
              <a:ext cx="3455933" cy="7452000"/>
            </a:xfrm>
            <a:prstGeom prst="rect">
              <a:avLst/>
            </a:prstGeom>
            <a:noFill/>
            <a:ln w="31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sp>
          <p:nvSpPr>
            <p:cNvPr id="21" name="Rectangle 20"/>
            <p:cNvSpPr/>
            <p:nvPr/>
          </p:nvSpPr>
          <p:spPr>
            <a:xfrm>
              <a:off x="3754313" y="198300"/>
              <a:ext cx="3455933" cy="7452000"/>
            </a:xfrm>
            <a:prstGeom prst="rect">
              <a:avLst/>
            </a:prstGeom>
            <a:noFill/>
            <a:ln w="31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sp>
          <p:nvSpPr>
            <p:cNvPr id="22" name="Rectangle 21"/>
            <p:cNvSpPr/>
            <p:nvPr/>
          </p:nvSpPr>
          <p:spPr>
            <a:xfrm>
              <a:off x="7310258" y="198300"/>
              <a:ext cx="3455933" cy="7452000"/>
            </a:xfrm>
            <a:prstGeom prst="rect">
              <a:avLst/>
            </a:prstGeom>
            <a:noFill/>
            <a:ln w="31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grpSp>
      <p:sp>
        <p:nvSpPr>
          <p:cNvPr id="23" name="Text Box 26"/>
          <p:cNvSpPr txBox="1">
            <a:spLocks noChangeArrowheads="1"/>
          </p:cNvSpPr>
          <p:nvPr/>
        </p:nvSpPr>
        <p:spPr bwMode="auto">
          <a:xfrm>
            <a:off x="737842" y="4692277"/>
            <a:ext cx="2808311" cy="3192463"/>
          </a:xfrm>
          <a:prstGeom prst="rect">
            <a:avLst/>
          </a:prstGeom>
          <a:noFill/>
          <a:ln>
            <a:noFill/>
          </a:ln>
          <a:effectLst/>
          <a:extLst>
            <a:ext uri="{909E8E84-426E-40DD-AFC4-6F175D3DCCD1}">
              <a14:hiddenFill xmlns:a14="http://schemas.microsoft.com/office/drawing/2010/main">
                <a:solidFill>
                  <a:srgbClr val="FFFFFE"/>
                </a:solidFill>
              </a14:hiddenFill>
            </a:ext>
            <a:ext uri="{91240B29-F687-4F45-9708-019B960494DF}">
              <a14:hiddenLine xmlns:a14="http://schemas.microsoft.com/office/drawing/2010/main" w="9525" algn="in">
                <a:solidFill>
                  <a:srgbClr val="212120"/>
                </a:solidFill>
                <a:miter lim="800000"/>
                <a:headEnd/>
                <a:tailEnd/>
              </a14:hiddenLine>
            </a:ext>
            <a:ext uri="{AF507438-7753-43E0-B8FC-AC1667EBCBE1}">
              <a14:hiddenEffects xmlns:a14="http://schemas.microsoft.com/office/drawing/2010/main">
                <a:effectLst>
                  <a:outerShdw dist="35921" dir="2700000" algn="ctr" rotWithShape="0">
                    <a:srgbClr val="DCD6D4"/>
                  </a:outerShdw>
                </a:effectLst>
              </a14:hiddenEffects>
            </a:ext>
          </a:extLst>
        </p:spPr>
        <p:txBody>
          <a:bodyPr lIns="36576" tIns="36576" rIns="36576" bIns="36576"/>
          <a:lstStyle/>
          <a:p>
            <a:pPr marL="342900" indent="-342900">
              <a:spcAft>
                <a:spcPts val="1000"/>
              </a:spcAft>
              <a:buFont typeface="Wingdings" pitchFamily="2" charset="2"/>
              <a:buChar char="ü"/>
              <a:defRPr/>
            </a:pPr>
            <a:r>
              <a:rPr lang="en-US" sz="2400" b="1" i="1" dirty="0">
                <a:solidFill>
                  <a:srgbClr val="00B050"/>
                </a:solidFill>
                <a:latin typeface="Arial" pitchFamily="34" charset="0"/>
                <a:cs typeface="Arial" pitchFamily="34" charset="0"/>
              </a:rPr>
              <a:t>C</a:t>
            </a:r>
            <a:r>
              <a:rPr lang="en-US" sz="1600" b="1" i="1" dirty="0">
                <a:solidFill>
                  <a:schemeClr val="bg1">
                    <a:lumMod val="50000"/>
                  </a:schemeClr>
                </a:solidFill>
                <a:latin typeface="Arial" pitchFamily="34" charset="0"/>
                <a:cs typeface="Arial" pitchFamily="34" charset="0"/>
              </a:rPr>
              <a:t>hange your Life</a:t>
            </a:r>
          </a:p>
          <a:p>
            <a:pPr marL="342900" indent="-342900">
              <a:spcAft>
                <a:spcPts val="1000"/>
              </a:spcAft>
              <a:buFont typeface="Wingdings" pitchFamily="2" charset="2"/>
              <a:buChar char="ü"/>
              <a:defRPr/>
            </a:pPr>
            <a:r>
              <a:rPr lang="en-US" sz="2400" b="1" i="1" dirty="0">
                <a:solidFill>
                  <a:srgbClr val="00B0F0"/>
                </a:solidFill>
                <a:latin typeface="Arial" pitchFamily="34" charset="0"/>
                <a:cs typeface="Arial" pitchFamily="34" charset="0"/>
              </a:rPr>
              <a:t>H</a:t>
            </a:r>
            <a:r>
              <a:rPr lang="en-US" sz="1600" b="1" i="1" dirty="0">
                <a:solidFill>
                  <a:schemeClr val="bg1">
                    <a:lumMod val="50000"/>
                  </a:schemeClr>
                </a:solidFill>
                <a:latin typeface="Arial" pitchFamily="34" charset="0"/>
                <a:cs typeface="Arial" pitchFamily="34" charset="0"/>
              </a:rPr>
              <a:t>eal Yourself</a:t>
            </a:r>
          </a:p>
          <a:p>
            <a:pPr marL="342900" indent="-342900">
              <a:spcAft>
                <a:spcPts val="1000"/>
              </a:spcAft>
              <a:buFont typeface="Wingdings" pitchFamily="2" charset="2"/>
              <a:buChar char="ü"/>
              <a:defRPr/>
            </a:pPr>
            <a:r>
              <a:rPr lang="en-US" sz="2400" b="1" i="1" dirty="0">
                <a:solidFill>
                  <a:srgbClr val="7030A0"/>
                </a:solidFill>
                <a:latin typeface="Arial" pitchFamily="34" charset="0"/>
                <a:cs typeface="Arial" pitchFamily="34" charset="0"/>
              </a:rPr>
              <a:t>E</a:t>
            </a:r>
            <a:r>
              <a:rPr lang="en-US" sz="1600" b="1" i="1" dirty="0">
                <a:solidFill>
                  <a:schemeClr val="bg1">
                    <a:lumMod val="50000"/>
                  </a:schemeClr>
                </a:solidFill>
                <a:latin typeface="Arial" pitchFamily="34" charset="0"/>
                <a:cs typeface="Arial" pitchFamily="34" charset="0"/>
              </a:rPr>
              <a:t>njoy your Being </a:t>
            </a:r>
          </a:p>
          <a:p>
            <a:pPr marL="342900" indent="-342900">
              <a:spcAft>
                <a:spcPts val="1000"/>
              </a:spcAft>
              <a:buFont typeface="Wingdings" pitchFamily="2" charset="2"/>
              <a:buChar char="ü"/>
              <a:defRPr/>
            </a:pPr>
            <a:r>
              <a:rPr lang="en-US" sz="2400" b="1" i="1" dirty="0">
                <a:solidFill>
                  <a:srgbClr val="C00000"/>
                </a:solidFill>
                <a:latin typeface="Arial" pitchFamily="34" charset="0"/>
                <a:cs typeface="Arial" pitchFamily="34" charset="0"/>
              </a:rPr>
              <a:t>C</a:t>
            </a:r>
            <a:r>
              <a:rPr lang="en-US" sz="1600" b="1" i="1" dirty="0">
                <a:solidFill>
                  <a:schemeClr val="bg1">
                    <a:lumMod val="50000"/>
                  </a:schemeClr>
                </a:solidFill>
                <a:latin typeface="Arial" pitchFamily="34" charset="0"/>
                <a:cs typeface="Arial" pitchFamily="34" charset="0"/>
              </a:rPr>
              <a:t>larify your Goals</a:t>
            </a:r>
          </a:p>
          <a:p>
            <a:pPr marL="342900" indent="-342900">
              <a:spcAft>
                <a:spcPts val="1000"/>
              </a:spcAft>
              <a:buFont typeface="Wingdings" pitchFamily="2" charset="2"/>
              <a:buChar char="ü"/>
              <a:defRPr/>
            </a:pPr>
            <a:r>
              <a:rPr lang="en-US" sz="2400" b="1" i="1" dirty="0">
                <a:solidFill>
                  <a:schemeClr val="accent4"/>
                </a:solidFill>
                <a:latin typeface="Arial" pitchFamily="34" charset="0"/>
                <a:cs typeface="Arial" pitchFamily="34" charset="0"/>
              </a:rPr>
              <a:t>K</a:t>
            </a:r>
            <a:r>
              <a:rPr lang="en-US" sz="1600" b="1" i="1" dirty="0">
                <a:solidFill>
                  <a:schemeClr val="bg1">
                    <a:lumMod val="50000"/>
                  </a:schemeClr>
                </a:solidFill>
                <a:latin typeface="Arial" pitchFamily="34" charset="0"/>
                <a:cs typeface="Arial" pitchFamily="34" charset="0"/>
              </a:rPr>
              <a:t>ick start your Fitness</a:t>
            </a:r>
          </a:p>
        </p:txBody>
      </p:sp>
      <p:sp>
        <p:nvSpPr>
          <p:cNvPr id="35" name="Text Box 25"/>
          <p:cNvSpPr txBox="1">
            <a:spLocks noChangeArrowheads="1"/>
          </p:cNvSpPr>
          <p:nvPr/>
        </p:nvSpPr>
        <p:spPr bwMode="auto">
          <a:xfrm>
            <a:off x="3754438" y="179884"/>
            <a:ext cx="3455987" cy="592137"/>
          </a:xfrm>
          <a:prstGeom prst="rect">
            <a:avLst/>
          </a:prstGeom>
          <a:solidFill>
            <a:schemeClr val="tx2">
              <a:lumMod val="40000"/>
              <a:lumOff val="60000"/>
            </a:schemeClr>
          </a:solidFill>
          <a:ln>
            <a:noFill/>
          </a:ln>
          <a:effectLst/>
          <a:extLst/>
        </p:spPr>
        <p:txBody>
          <a:bodyPr lIns="36576" tIns="36576" rIns="36576" bIns="36576"/>
          <a:lstStyle/>
          <a:p>
            <a:pPr algn="ctr">
              <a:spcAft>
                <a:spcPts val="1000"/>
              </a:spcAft>
              <a:defRPr/>
            </a:pPr>
            <a:r>
              <a:rPr lang="en-US" sz="2400" b="1" dirty="0" smtClean="0">
                <a:solidFill>
                  <a:schemeClr val="bg1"/>
                </a:solidFill>
                <a:latin typeface="+mj-lt"/>
              </a:rPr>
              <a:t> </a:t>
            </a:r>
            <a:endParaRPr lang="en-US" sz="2400" b="1" dirty="0">
              <a:solidFill>
                <a:schemeClr val="bg1"/>
              </a:solidFill>
              <a:latin typeface="+mj-lt"/>
            </a:endParaRPr>
          </a:p>
        </p:txBody>
      </p:sp>
      <p:sp>
        <p:nvSpPr>
          <p:cNvPr id="2058" name="TextBox 25"/>
          <p:cNvSpPr txBox="1">
            <a:spLocks noChangeArrowheads="1"/>
          </p:cNvSpPr>
          <p:nvPr/>
        </p:nvSpPr>
        <p:spPr bwMode="auto">
          <a:xfrm>
            <a:off x="3770313" y="828675"/>
            <a:ext cx="34401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ctr" eaLnBrk="1" hangingPunct="1"/>
            <a:r>
              <a:rPr lang="en-GB" sz="1600" b="1"/>
              <a:t>“You look like the way you move”</a:t>
            </a:r>
          </a:p>
        </p:txBody>
      </p:sp>
      <p:sp>
        <p:nvSpPr>
          <p:cNvPr id="42" name="TextBox 41"/>
          <p:cNvSpPr txBox="1"/>
          <p:nvPr/>
        </p:nvSpPr>
        <p:spPr>
          <a:xfrm>
            <a:off x="3770313" y="1260475"/>
            <a:ext cx="3440112" cy="954088"/>
          </a:xfrm>
          <a:prstGeom prst="rect">
            <a:avLst/>
          </a:prstGeom>
          <a:noFill/>
        </p:spPr>
        <p:txBody>
          <a:bodyPr>
            <a:spAutoFit/>
          </a:bodyPr>
          <a:lstStyle/>
          <a:p>
            <a:pPr algn="just">
              <a:defRPr/>
            </a:pPr>
            <a:r>
              <a:rPr lang="en-AU" sz="1200" dirty="0">
                <a:solidFill>
                  <a:schemeClr val="bg1">
                    <a:lumMod val="50000"/>
                  </a:schemeClr>
                </a:solidFill>
              </a:rPr>
              <a:t>Discover new ways of enjoying your body and your training. Push your boundaries, break your comfort zone and achieve the results you want!</a:t>
            </a:r>
            <a:endParaRPr lang="en-GB" sz="1200" dirty="0">
              <a:solidFill>
                <a:schemeClr val="bg1">
                  <a:lumMod val="50000"/>
                </a:schemeClr>
              </a:solidFill>
            </a:endParaRPr>
          </a:p>
          <a:p>
            <a:pPr algn="just">
              <a:defRPr/>
            </a:pPr>
            <a:endParaRPr lang="en-GB" sz="2000" dirty="0">
              <a:solidFill>
                <a:schemeClr val="bg1">
                  <a:lumMod val="50000"/>
                </a:schemeClr>
              </a:solidFill>
            </a:endParaRPr>
          </a:p>
        </p:txBody>
      </p:sp>
      <p:sp>
        <p:nvSpPr>
          <p:cNvPr id="2060" name="TextBox 35"/>
          <p:cNvSpPr txBox="1">
            <a:spLocks noChangeArrowheads="1"/>
          </p:cNvSpPr>
          <p:nvPr/>
        </p:nvSpPr>
        <p:spPr bwMode="auto">
          <a:xfrm>
            <a:off x="3754438" y="1908175"/>
            <a:ext cx="3517900"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just" eaLnBrk="1" hangingPunct="1">
              <a:lnSpc>
                <a:spcPct val="150000"/>
              </a:lnSpc>
              <a:buFont typeface="Wingdings" pitchFamily="2" charset="2"/>
              <a:buChar char="§"/>
            </a:pPr>
            <a:r>
              <a:rPr lang="en-AU" sz="1200" dirty="0"/>
              <a:t>Assess your posture, mobility and strength</a:t>
            </a:r>
            <a:endParaRPr lang="en-GB" sz="1200" dirty="0"/>
          </a:p>
          <a:p>
            <a:pPr algn="just" eaLnBrk="1" hangingPunct="1">
              <a:lnSpc>
                <a:spcPct val="150000"/>
              </a:lnSpc>
              <a:buFont typeface="Wingdings" pitchFamily="2" charset="2"/>
              <a:buChar char="§"/>
            </a:pPr>
            <a:r>
              <a:rPr lang="en-AU" sz="1200" dirty="0"/>
              <a:t>Burn fat, build muscle, feel great</a:t>
            </a:r>
            <a:endParaRPr lang="en-GB" sz="1200" dirty="0"/>
          </a:p>
          <a:p>
            <a:pPr algn="just" eaLnBrk="1" hangingPunct="1">
              <a:lnSpc>
                <a:spcPct val="150000"/>
              </a:lnSpc>
              <a:buFont typeface="Wingdings" pitchFamily="2" charset="2"/>
              <a:buChar char="§"/>
            </a:pPr>
            <a:r>
              <a:rPr lang="en-AU" sz="1200" dirty="0"/>
              <a:t>Upgrade your fitness</a:t>
            </a:r>
            <a:endParaRPr lang="en-GB" sz="1200" dirty="0"/>
          </a:p>
          <a:p>
            <a:pPr algn="just" eaLnBrk="1" hangingPunct="1">
              <a:lnSpc>
                <a:spcPct val="150000"/>
              </a:lnSpc>
              <a:buFont typeface="Wingdings" pitchFamily="2" charset="2"/>
              <a:buChar char="§"/>
            </a:pPr>
            <a:r>
              <a:rPr lang="en-AU" sz="1200" dirty="0"/>
              <a:t>Increase your flexibility</a:t>
            </a:r>
            <a:endParaRPr lang="en-GB" sz="1200" dirty="0"/>
          </a:p>
          <a:p>
            <a:pPr algn="just" eaLnBrk="1" hangingPunct="1">
              <a:lnSpc>
                <a:spcPct val="150000"/>
              </a:lnSpc>
              <a:buFont typeface="Wingdings" pitchFamily="2" charset="2"/>
              <a:buChar char="§"/>
            </a:pPr>
            <a:r>
              <a:rPr lang="en-AU" sz="1200" dirty="0"/>
              <a:t>Improve your performance</a:t>
            </a:r>
            <a:endParaRPr lang="en-GB" sz="1200" dirty="0"/>
          </a:p>
          <a:p>
            <a:pPr algn="just" eaLnBrk="1" hangingPunct="1">
              <a:lnSpc>
                <a:spcPct val="150000"/>
              </a:lnSpc>
              <a:buFont typeface="Wingdings" pitchFamily="2" charset="2"/>
              <a:buChar char="§"/>
            </a:pPr>
            <a:r>
              <a:rPr lang="en-AU" sz="1200" dirty="0"/>
              <a:t>Feel and connect to your body</a:t>
            </a:r>
            <a:endParaRPr lang="en-GB" sz="1200" dirty="0"/>
          </a:p>
          <a:p>
            <a:pPr algn="just" eaLnBrk="1" hangingPunct="1">
              <a:lnSpc>
                <a:spcPct val="150000"/>
              </a:lnSpc>
              <a:buFont typeface="Wingdings" pitchFamily="2" charset="2"/>
              <a:buChar char="§"/>
            </a:pPr>
            <a:r>
              <a:rPr lang="en-AU" sz="1200" dirty="0"/>
              <a:t>Love and respect your physique</a:t>
            </a:r>
            <a:endParaRPr lang="en-GB" sz="1200" dirty="0"/>
          </a:p>
          <a:p>
            <a:pPr algn="just" eaLnBrk="1" hangingPunct="1">
              <a:buFont typeface="Wingdings" pitchFamily="2" charset="2"/>
              <a:buChar char="§"/>
            </a:pPr>
            <a:endParaRPr lang="en-GB" sz="1200" dirty="0"/>
          </a:p>
        </p:txBody>
      </p:sp>
      <p:sp>
        <p:nvSpPr>
          <p:cNvPr id="2061" name="TextBox 67"/>
          <p:cNvSpPr txBox="1">
            <a:spLocks noChangeArrowheads="1"/>
          </p:cNvSpPr>
          <p:nvPr/>
        </p:nvSpPr>
        <p:spPr bwMode="auto">
          <a:xfrm>
            <a:off x="7331075" y="731838"/>
            <a:ext cx="34417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ctr" eaLnBrk="1" hangingPunct="1"/>
            <a:r>
              <a:rPr lang="en-GB" sz="1600" b="1"/>
              <a:t>“</a:t>
            </a:r>
            <a:r>
              <a:rPr lang="en-AU" sz="1600" b="1"/>
              <a:t>Your body is a mirror of your consciousness</a:t>
            </a:r>
            <a:r>
              <a:rPr lang="en-GB" sz="1600" b="1"/>
              <a:t>”</a:t>
            </a:r>
          </a:p>
        </p:txBody>
      </p:sp>
      <p:sp>
        <p:nvSpPr>
          <p:cNvPr id="45" name="TextBox 44"/>
          <p:cNvSpPr txBox="1"/>
          <p:nvPr/>
        </p:nvSpPr>
        <p:spPr>
          <a:xfrm>
            <a:off x="7289800" y="1260475"/>
            <a:ext cx="3441700" cy="954088"/>
          </a:xfrm>
          <a:prstGeom prst="rect">
            <a:avLst/>
          </a:prstGeom>
          <a:noFill/>
        </p:spPr>
        <p:txBody>
          <a:bodyPr>
            <a:spAutoFit/>
          </a:bodyPr>
          <a:lstStyle/>
          <a:p>
            <a:pPr algn="just">
              <a:defRPr/>
            </a:pPr>
            <a:r>
              <a:rPr lang="en-AU" sz="1200" dirty="0">
                <a:solidFill>
                  <a:schemeClr val="bg1">
                    <a:lumMod val="50000"/>
                  </a:schemeClr>
                </a:solidFill>
              </a:rPr>
              <a:t>An opportunity to go beyond your perceived limits, do things you thought were impossible, &amp; recognize the unlimited nature of your being. </a:t>
            </a:r>
            <a:endParaRPr lang="en-GB" sz="1200" dirty="0">
              <a:solidFill>
                <a:schemeClr val="bg1">
                  <a:lumMod val="50000"/>
                </a:schemeClr>
              </a:solidFill>
            </a:endParaRPr>
          </a:p>
          <a:p>
            <a:pPr algn="just">
              <a:defRPr/>
            </a:pPr>
            <a:endParaRPr lang="en-GB" sz="2000" dirty="0"/>
          </a:p>
        </p:txBody>
      </p:sp>
      <p:sp>
        <p:nvSpPr>
          <p:cNvPr id="2063" name="TextBox 69"/>
          <p:cNvSpPr txBox="1">
            <a:spLocks noChangeArrowheads="1"/>
          </p:cNvSpPr>
          <p:nvPr/>
        </p:nvSpPr>
        <p:spPr bwMode="auto">
          <a:xfrm>
            <a:off x="7372350" y="1908175"/>
            <a:ext cx="33813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eaLnBrk="1" hangingPunct="1">
              <a:lnSpc>
                <a:spcPct val="150000"/>
              </a:lnSpc>
              <a:buFont typeface="Wingdings" pitchFamily="2" charset="2"/>
              <a:buChar char="§"/>
            </a:pPr>
            <a:r>
              <a:rPr lang="en-AU" sz="1200" dirty="0"/>
              <a:t>Heal physical and emotional issues</a:t>
            </a:r>
            <a:endParaRPr lang="en-GB" sz="1200" dirty="0"/>
          </a:p>
          <a:p>
            <a:pPr eaLnBrk="1" hangingPunct="1">
              <a:lnSpc>
                <a:spcPct val="150000"/>
              </a:lnSpc>
              <a:buFont typeface="Wingdings" pitchFamily="2" charset="2"/>
              <a:buChar char="§"/>
            </a:pPr>
            <a:r>
              <a:rPr lang="en-AU" sz="1200" dirty="0"/>
              <a:t>Reduce stress, improve health</a:t>
            </a:r>
            <a:endParaRPr lang="en-GB" sz="1200" dirty="0"/>
          </a:p>
          <a:p>
            <a:pPr eaLnBrk="1" hangingPunct="1">
              <a:lnSpc>
                <a:spcPct val="150000"/>
              </a:lnSpc>
              <a:buFont typeface="Wingdings" pitchFamily="2" charset="2"/>
              <a:buChar char="§"/>
            </a:pPr>
            <a:r>
              <a:rPr lang="en-AU" sz="1200" dirty="0"/>
              <a:t>Let go of energy blockages</a:t>
            </a:r>
            <a:endParaRPr lang="en-GB" sz="1200" dirty="0"/>
          </a:p>
          <a:p>
            <a:pPr eaLnBrk="1" hangingPunct="1">
              <a:lnSpc>
                <a:spcPct val="150000"/>
              </a:lnSpc>
              <a:buFont typeface="Wingdings" pitchFamily="2" charset="2"/>
              <a:buChar char="§"/>
            </a:pPr>
            <a:r>
              <a:rPr lang="en-AU" sz="1200" dirty="0"/>
              <a:t>Release tensions in the body </a:t>
            </a:r>
            <a:endParaRPr lang="en-GB" sz="1200" dirty="0"/>
          </a:p>
          <a:p>
            <a:pPr eaLnBrk="1" hangingPunct="1">
              <a:lnSpc>
                <a:spcPct val="150000"/>
              </a:lnSpc>
              <a:buFont typeface="Wingdings" pitchFamily="2" charset="2"/>
              <a:buChar char="§"/>
            </a:pPr>
            <a:r>
              <a:rPr lang="en-AU" sz="1200" dirty="0"/>
              <a:t>Sense your way to happiness</a:t>
            </a:r>
            <a:endParaRPr lang="en-GB" sz="1200" dirty="0"/>
          </a:p>
          <a:p>
            <a:pPr eaLnBrk="1" hangingPunct="1">
              <a:lnSpc>
                <a:spcPct val="150000"/>
              </a:lnSpc>
              <a:buFont typeface="Wingdings" pitchFamily="2" charset="2"/>
              <a:buChar char="§"/>
            </a:pPr>
            <a:r>
              <a:rPr lang="en-AU" sz="1200" dirty="0"/>
              <a:t>Find true, unconditional love </a:t>
            </a:r>
            <a:endParaRPr lang="en-GB" sz="1200" dirty="0"/>
          </a:p>
          <a:p>
            <a:pPr eaLnBrk="1" hangingPunct="1">
              <a:lnSpc>
                <a:spcPct val="150000"/>
              </a:lnSpc>
              <a:buFont typeface="Wingdings" pitchFamily="2" charset="2"/>
              <a:buChar char="§"/>
            </a:pPr>
            <a:r>
              <a:rPr lang="en-GB" sz="1200" dirty="0"/>
              <a:t>Awaken your soul</a:t>
            </a:r>
          </a:p>
          <a:p>
            <a:pPr algn="just" eaLnBrk="1" hangingPunct="1">
              <a:lnSpc>
                <a:spcPct val="150000"/>
              </a:lnSpc>
              <a:buFont typeface="Wingdings" pitchFamily="2" charset="2"/>
              <a:buChar char="§"/>
            </a:pPr>
            <a:endParaRPr lang="en-GB" sz="1200" dirty="0"/>
          </a:p>
        </p:txBody>
      </p:sp>
      <p:sp>
        <p:nvSpPr>
          <p:cNvPr id="47" name="TextBox 46"/>
          <p:cNvSpPr txBox="1"/>
          <p:nvPr/>
        </p:nvSpPr>
        <p:spPr>
          <a:xfrm>
            <a:off x="3794125" y="4500563"/>
            <a:ext cx="3416300" cy="1754187"/>
          </a:xfrm>
          <a:prstGeom prst="rect">
            <a:avLst/>
          </a:prstGeom>
          <a:noFill/>
        </p:spPr>
        <p:txBody>
          <a:bodyPr anchor="b">
            <a:spAutoFit/>
          </a:bodyPr>
          <a:lstStyle/>
          <a:p>
            <a:pPr algn="ctr">
              <a:defRPr/>
            </a:pPr>
            <a:r>
              <a:rPr lang="en-AU" sz="1200" b="1" dirty="0">
                <a:latin typeface="Arial" pitchFamily="34" charset="0"/>
              </a:rPr>
              <a:t>Your body is a mirror of your eating habits!</a:t>
            </a:r>
          </a:p>
          <a:p>
            <a:pPr marL="171450" indent="-171450">
              <a:lnSpc>
                <a:spcPct val="150000"/>
              </a:lnSpc>
              <a:buFont typeface="Arial" pitchFamily="34" charset="0"/>
              <a:buChar char="•"/>
              <a:defRPr/>
            </a:pPr>
            <a:r>
              <a:rPr lang="en-AU" sz="1200" dirty="0">
                <a:latin typeface="Arial" pitchFamily="34" charset="0"/>
              </a:rPr>
              <a:t>Nurture your body</a:t>
            </a:r>
          </a:p>
          <a:p>
            <a:pPr marL="171450" indent="-171450">
              <a:lnSpc>
                <a:spcPct val="150000"/>
              </a:lnSpc>
              <a:buFont typeface="Arial" pitchFamily="34" charset="0"/>
              <a:buChar char="•"/>
              <a:defRPr/>
            </a:pPr>
            <a:r>
              <a:rPr lang="en-AU" sz="1200" dirty="0">
                <a:latin typeface="Arial" pitchFamily="34" charset="0"/>
              </a:rPr>
              <a:t>Learn simple tips with long-term results</a:t>
            </a:r>
          </a:p>
          <a:p>
            <a:pPr marL="171450" indent="-171450">
              <a:lnSpc>
                <a:spcPct val="150000"/>
              </a:lnSpc>
              <a:buFont typeface="Arial" pitchFamily="34" charset="0"/>
              <a:buChar char="•"/>
              <a:defRPr/>
            </a:pPr>
            <a:r>
              <a:rPr lang="en-AU" sz="1200" dirty="0">
                <a:latin typeface="Arial" pitchFamily="34" charset="0"/>
              </a:rPr>
              <a:t>Beat energy </a:t>
            </a:r>
            <a:r>
              <a:rPr lang="en-AU" sz="1200" dirty="0" smtClean="0">
                <a:latin typeface="Arial" pitchFamily="34" charset="0"/>
              </a:rPr>
              <a:t>lows during </a:t>
            </a:r>
            <a:r>
              <a:rPr lang="en-AU" sz="1200" dirty="0">
                <a:latin typeface="Arial" pitchFamily="34" charset="0"/>
              </a:rPr>
              <a:t>the day</a:t>
            </a:r>
          </a:p>
          <a:p>
            <a:pPr marL="171450" indent="-171450">
              <a:buFont typeface="Arial" pitchFamily="34" charset="0"/>
              <a:buChar char="•"/>
              <a:defRPr/>
            </a:pPr>
            <a:r>
              <a:rPr lang="en-AU" sz="1200" dirty="0">
                <a:latin typeface="Arial" pitchFamily="34" charset="0"/>
              </a:rPr>
              <a:t>Eat the right foods </a:t>
            </a:r>
          </a:p>
          <a:p>
            <a:pPr marL="171450" indent="-171450">
              <a:buFont typeface="Arial" pitchFamily="34" charset="0"/>
              <a:buChar char="•"/>
              <a:defRPr/>
            </a:pPr>
            <a:endParaRPr lang="en-GB" sz="1200" dirty="0">
              <a:latin typeface="Arial" pitchFamily="34" charset="0"/>
            </a:endParaRPr>
          </a:p>
          <a:p>
            <a:pPr marL="171450" indent="-171450">
              <a:lnSpc>
                <a:spcPct val="150000"/>
              </a:lnSpc>
              <a:buFont typeface="Wingdings" pitchFamily="2" charset="2"/>
              <a:buChar char="§"/>
              <a:defRPr/>
            </a:pPr>
            <a:endParaRPr lang="en-GB" sz="1200" dirty="0"/>
          </a:p>
        </p:txBody>
      </p:sp>
      <p:sp>
        <p:nvSpPr>
          <p:cNvPr id="48" name="TextBox 47"/>
          <p:cNvSpPr txBox="1"/>
          <p:nvPr/>
        </p:nvSpPr>
        <p:spPr>
          <a:xfrm>
            <a:off x="7324725" y="4500563"/>
            <a:ext cx="3441700" cy="1570037"/>
          </a:xfrm>
          <a:prstGeom prst="rect">
            <a:avLst/>
          </a:prstGeom>
          <a:noFill/>
        </p:spPr>
        <p:txBody>
          <a:bodyPr>
            <a:spAutoFit/>
          </a:bodyPr>
          <a:lstStyle/>
          <a:p>
            <a:pPr algn="ctr">
              <a:defRPr/>
            </a:pPr>
            <a:r>
              <a:rPr lang="en-AU" sz="1200" b="1" dirty="0">
                <a:latin typeface="Arial" pitchFamily="34" charset="0"/>
              </a:rPr>
              <a:t>Your life, your hopes, your way!</a:t>
            </a:r>
            <a:endParaRPr lang="en-GB" sz="1200" b="1" dirty="0">
              <a:latin typeface="Arial" pitchFamily="34" charset="0"/>
            </a:endParaRPr>
          </a:p>
          <a:p>
            <a:pPr>
              <a:defRPr/>
            </a:pPr>
            <a:endParaRPr lang="en-AU" sz="1200" dirty="0">
              <a:latin typeface="Arial" pitchFamily="34" charset="0"/>
            </a:endParaRPr>
          </a:p>
          <a:p>
            <a:pPr marL="171450" indent="-171450">
              <a:buFont typeface="Arial" pitchFamily="34" charset="0"/>
              <a:buChar char="•"/>
              <a:defRPr/>
            </a:pPr>
            <a:r>
              <a:rPr lang="en-AU" sz="1200" dirty="0">
                <a:latin typeface="Arial" pitchFamily="34" charset="0"/>
              </a:rPr>
              <a:t>Be who you are</a:t>
            </a:r>
          </a:p>
          <a:p>
            <a:pPr marL="171450" indent="-171450">
              <a:lnSpc>
                <a:spcPct val="150000"/>
              </a:lnSpc>
              <a:buFont typeface="Arial" pitchFamily="34" charset="0"/>
              <a:buChar char="•"/>
              <a:defRPr/>
            </a:pPr>
            <a:r>
              <a:rPr lang="en-AU" sz="1200" dirty="0">
                <a:latin typeface="Arial" pitchFamily="34" charset="0"/>
              </a:rPr>
              <a:t>Pursue the right goals</a:t>
            </a:r>
          </a:p>
          <a:p>
            <a:pPr marL="171450" indent="-171450">
              <a:buFont typeface="Arial" pitchFamily="34" charset="0"/>
              <a:buChar char="•"/>
              <a:defRPr/>
            </a:pPr>
            <a:r>
              <a:rPr lang="en-AU" sz="1200" dirty="0">
                <a:latin typeface="Arial" pitchFamily="34" charset="0"/>
              </a:rPr>
              <a:t>At a crossroads -find your new direction</a:t>
            </a:r>
          </a:p>
          <a:p>
            <a:pPr marL="171450" indent="-171450">
              <a:buFont typeface="Arial" pitchFamily="34" charset="0"/>
              <a:buChar char="•"/>
              <a:defRPr/>
            </a:pPr>
            <a:r>
              <a:rPr lang="en-AU" sz="1200" dirty="0">
                <a:latin typeface="Arial" pitchFamily="34" charset="0"/>
              </a:rPr>
              <a:t>Fulfil your destiny</a:t>
            </a:r>
            <a:endParaRPr lang="en-GB" sz="1200" dirty="0">
              <a:latin typeface="Arial" pitchFamily="34" charset="0"/>
            </a:endParaRPr>
          </a:p>
          <a:p>
            <a:pPr marL="171450" indent="-171450">
              <a:lnSpc>
                <a:spcPct val="150000"/>
              </a:lnSpc>
              <a:buFont typeface="Arial" pitchFamily="34" charset="0"/>
              <a:buChar char="•"/>
              <a:defRPr/>
            </a:pPr>
            <a:endParaRPr lang="en-GB" sz="1200" dirty="0"/>
          </a:p>
        </p:txBody>
      </p:sp>
      <p:grpSp>
        <p:nvGrpSpPr>
          <p:cNvPr id="2069" name="Group 1"/>
          <p:cNvGrpSpPr>
            <a:grpSpLocks/>
          </p:cNvGrpSpPr>
          <p:nvPr/>
        </p:nvGrpSpPr>
        <p:grpSpPr bwMode="auto">
          <a:xfrm>
            <a:off x="7283166" y="5868516"/>
            <a:ext cx="3535795" cy="1296144"/>
            <a:chOff x="7310438" y="6108700"/>
            <a:chExt cx="3443832" cy="1238250"/>
          </a:xfrm>
          <a:effectLst>
            <a:reflection blurRad="6350" stA="56000" endPos="17000" dir="5400000" sy="-100000" algn="bl" rotWithShape="0"/>
          </a:effectLst>
        </p:grpSpPr>
        <p:pic>
          <p:nvPicPr>
            <p:cNvPr id="2077" name="Picture 52" descr="C:\Users\Will Pike\Dropbox\Body Mind Spirit\TS Photos\IMAG2849.jpg"/>
            <p:cNvPicPr>
              <a:picLocks noChangeAspect="1" noChangeArrowheads="1"/>
            </p:cNvPicPr>
            <p:nvPr/>
          </p:nvPicPr>
          <p:blipFill>
            <a:blip r:embed="rId2">
              <a:extLst>
                <a:ext uri="{28A0092B-C50C-407E-A947-70E740481C1C}">
                  <a14:useLocalDpi xmlns:a14="http://schemas.microsoft.com/office/drawing/2010/main" val="0"/>
                </a:ext>
              </a:extLst>
            </a:blip>
            <a:srcRect l="27299" t="5000" r="22823"/>
            <a:stretch>
              <a:fillRect/>
            </a:stretch>
          </p:blipFill>
          <p:spPr bwMode="auto">
            <a:xfrm>
              <a:off x="9666833" y="6108700"/>
              <a:ext cx="1087437"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 name="Picture 51" descr="C:\Users\Will Pike\Dropbox\Body Mind Spirit\TS Photos\IMAG2848.jpg"/>
            <p:cNvPicPr>
              <a:picLocks noChangeAspect="1" noChangeArrowheads="1"/>
            </p:cNvPicPr>
            <p:nvPr/>
          </p:nvPicPr>
          <p:blipFill>
            <a:blip r:embed="rId3">
              <a:extLst>
                <a:ext uri="{28A0092B-C50C-407E-A947-70E740481C1C}">
                  <a14:useLocalDpi xmlns:a14="http://schemas.microsoft.com/office/drawing/2010/main" val="0"/>
                </a:ext>
              </a:extLst>
            </a:blip>
            <a:srcRect l="12138" r="11218"/>
            <a:stretch>
              <a:fillRect/>
            </a:stretch>
          </p:blipFill>
          <p:spPr bwMode="auto">
            <a:xfrm>
              <a:off x="7723188" y="6108700"/>
              <a:ext cx="158750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9" name="Picture 49" descr="C:\Users\Will Pike\Dropbox\Body Mind Spirit\TS Photos\IMG_255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31300" y="6108700"/>
              <a:ext cx="85725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0" name="Picture 50" descr="C:\Users\Will Pike\Dropbox\Body Mind Spirit\TS Photos\IMG_2658.jpg"/>
            <p:cNvPicPr>
              <a:picLocks noChangeAspect="1" noChangeArrowheads="1"/>
            </p:cNvPicPr>
            <p:nvPr/>
          </p:nvPicPr>
          <p:blipFill>
            <a:blip r:embed="rId5">
              <a:extLst>
                <a:ext uri="{28A0092B-C50C-407E-A947-70E740481C1C}">
                  <a14:useLocalDpi xmlns:a14="http://schemas.microsoft.com/office/drawing/2010/main" val="0"/>
                </a:ext>
              </a:extLst>
            </a:blip>
            <a:srcRect l="27151" r="25925"/>
            <a:stretch>
              <a:fillRect/>
            </a:stretch>
          </p:blipFill>
          <p:spPr bwMode="auto">
            <a:xfrm>
              <a:off x="7310438" y="6108700"/>
              <a:ext cx="862012"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66" name="TextBox 59"/>
          <p:cNvSpPr txBox="1">
            <a:spLocks noChangeArrowheads="1"/>
          </p:cNvSpPr>
          <p:nvPr/>
        </p:nvSpPr>
        <p:spPr bwMode="auto">
          <a:xfrm>
            <a:off x="7370763" y="7361238"/>
            <a:ext cx="32813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ctr" eaLnBrk="1" hangingPunct="1"/>
            <a:r>
              <a:rPr lang="en-GB" sz="1200" b="1" i="1" dirty="0">
                <a:solidFill>
                  <a:srgbClr val="00B050"/>
                </a:solidFill>
                <a:cs typeface="Arial" charset="0"/>
              </a:rPr>
              <a:t>“Tony’s healing </a:t>
            </a:r>
            <a:r>
              <a:rPr lang="en-GB" sz="1200" b="1" i="1" dirty="0" smtClean="0">
                <a:solidFill>
                  <a:srgbClr val="00B050"/>
                </a:solidFill>
                <a:cs typeface="Arial" charset="0"/>
              </a:rPr>
              <a:t>experience </a:t>
            </a:r>
            <a:r>
              <a:rPr lang="en-GB" sz="1200" b="1" i="1" dirty="0">
                <a:solidFill>
                  <a:srgbClr val="00B050"/>
                </a:solidFill>
                <a:cs typeface="Arial" charset="0"/>
              </a:rPr>
              <a:t>is a must”</a:t>
            </a:r>
          </a:p>
        </p:txBody>
      </p:sp>
      <p:grpSp>
        <p:nvGrpSpPr>
          <p:cNvPr id="6" name="Group 5"/>
          <p:cNvGrpSpPr/>
          <p:nvPr/>
        </p:nvGrpSpPr>
        <p:grpSpPr>
          <a:xfrm>
            <a:off x="3690169" y="5868516"/>
            <a:ext cx="3536131" cy="1337473"/>
            <a:chOff x="3799086" y="5940524"/>
            <a:chExt cx="3425193" cy="1265465"/>
          </a:xfrm>
          <a:effectLst>
            <a:reflection blurRad="6350" stA="87000" endPos="10000" dir="5400000" sy="-100000" algn="bl" rotWithShape="0"/>
          </a:effectLst>
        </p:grpSpPr>
        <p:pic>
          <p:nvPicPr>
            <p:cNvPr id="2073" name="Picture 49"/>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3799086" y="5940527"/>
              <a:ext cx="838192" cy="126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4" name="Picture 50"/>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4617497" y="5940525"/>
              <a:ext cx="838278" cy="126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5" name="Picture 51"/>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6391214" y="5940524"/>
              <a:ext cx="833065" cy="1265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6" name="Picture 2"/>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5455169" y="5940524"/>
              <a:ext cx="936047" cy="1265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67" name="TextBox 60"/>
          <p:cNvSpPr txBox="1">
            <a:spLocks noChangeArrowheads="1"/>
          </p:cNvSpPr>
          <p:nvPr/>
        </p:nvSpPr>
        <p:spPr bwMode="auto">
          <a:xfrm>
            <a:off x="3754438" y="7346950"/>
            <a:ext cx="3455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ctr" eaLnBrk="1" hangingPunct="1"/>
            <a:r>
              <a:rPr lang="en-GB" sz="1200" b="1" i="1" dirty="0" smtClean="0">
                <a:solidFill>
                  <a:srgbClr val="00B050"/>
                </a:solidFill>
                <a:cs typeface="Arial" charset="0"/>
              </a:rPr>
              <a:t>“I thoroughly </a:t>
            </a:r>
            <a:r>
              <a:rPr lang="en-GB" sz="1200" b="1" i="1" dirty="0">
                <a:solidFill>
                  <a:srgbClr val="00B050"/>
                </a:solidFill>
                <a:cs typeface="Arial" charset="0"/>
              </a:rPr>
              <a:t>enjoyed </a:t>
            </a:r>
            <a:r>
              <a:rPr lang="en-GB" sz="1200" b="1" i="1" dirty="0" smtClean="0">
                <a:solidFill>
                  <a:srgbClr val="00B050"/>
                </a:solidFill>
                <a:cs typeface="Arial" charset="0"/>
              </a:rPr>
              <a:t>my </a:t>
            </a:r>
            <a:r>
              <a:rPr lang="en-GB" sz="1200" b="1" i="1" dirty="0">
                <a:solidFill>
                  <a:srgbClr val="00B050"/>
                </a:solidFill>
                <a:cs typeface="Arial" charset="0"/>
              </a:rPr>
              <a:t>training with Will”</a:t>
            </a:r>
          </a:p>
        </p:txBody>
      </p:sp>
      <p:pic>
        <p:nvPicPr>
          <p:cNvPr id="4" name="Picture 2"/>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79987" y="1476028"/>
            <a:ext cx="3902270" cy="3395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31298" y="296282"/>
            <a:ext cx="2808311" cy="461665"/>
          </a:xfrm>
          <a:prstGeom prst="rect">
            <a:avLst/>
          </a:prstGeom>
          <a:noFill/>
        </p:spPr>
        <p:txBody>
          <a:bodyPr wrap="square" rtlCol="0">
            <a:spAutoFit/>
          </a:bodyPr>
          <a:lstStyle/>
          <a:p>
            <a:pPr algn="ctr"/>
            <a:r>
              <a:rPr lang="en-GB" sz="2400" b="1" dirty="0" smtClean="0">
                <a:solidFill>
                  <a:srgbClr val="00CC00"/>
                </a:solidFill>
                <a:latin typeface="+mj-lt"/>
              </a:rPr>
              <a:t>360°CHANGE</a:t>
            </a:r>
            <a:endParaRPr lang="en-GB" sz="2400" b="1" dirty="0">
              <a:solidFill>
                <a:srgbClr val="00CC00"/>
              </a:solidFill>
              <a:latin typeface="+mj-lt"/>
            </a:endParaRPr>
          </a:p>
        </p:txBody>
      </p:sp>
      <p:sp>
        <p:nvSpPr>
          <p:cNvPr id="50" name="Text Box 25"/>
          <p:cNvSpPr txBox="1">
            <a:spLocks noChangeArrowheads="1"/>
          </p:cNvSpPr>
          <p:nvPr/>
        </p:nvSpPr>
        <p:spPr bwMode="auto">
          <a:xfrm>
            <a:off x="7326313" y="179884"/>
            <a:ext cx="3455987" cy="592137"/>
          </a:xfrm>
          <a:prstGeom prst="rect">
            <a:avLst/>
          </a:prstGeom>
          <a:solidFill>
            <a:schemeClr val="tx2">
              <a:lumMod val="40000"/>
              <a:lumOff val="60000"/>
            </a:schemeClr>
          </a:solidFill>
          <a:ln>
            <a:noFill/>
          </a:ln>
          <a:effectLst/>
          <a:extLst/>
        </p:spPr>
        <p:txBody>
          <a:bodyPr lIns="36576" tIns="36576" rIns="36576" bIns="36576"/>
          <a:lstStyle/>
          <a:p>
            <a:pPr algn="ctr">
              <a:spcAft>
                <a:spcPts val="1000"/>
              </a:spcAft>
              <a:defRPr/>
            </a:pPr>
            <a:endParaRPr lang="en-US" sz="2400" b="1" dirty="0">
              <a:solidFill>
                <a:schemeClr val="bg1"/>
              </a:solidFill>
              <a:latin typeface="+mj-lt"/>
              <a:cs typeface="Arial" pitchFamily="34" charset="0"/>
            </a:endParaRPr>
          </a:p>
          <a:p>
            <a:pPr algn="ctr">
              <a:spcAft>
                <a:spcPts val="1000"/>
              </a:spcAft>
              <a:defRPr/>
            </a:pPr>
            <a:r>
              <a:rPr lang="en-US" sz="2400" b="1" dirty="0">
                <a:solidFill>
                  <a:schemeClr val="bg1"/>
                </a:solidFill>
                <a:latin typeface="+mj-lt"/>
              </a:rPr>
              <a:t> </a:t>
            </a:r>
          </a:p>
        </p:txBody>
      </p:sp>
      <p:sp>
        <p:nvSpPr>
          <p:cNvPr id="51" name="Text Box 25"/>
          <p:cNvSpPr txBox="1">
            <a:spLocks noChangeArrowheads="1"/>
          </p:cNvSpPr>
          <p:nvPr/>
        </p:nvSpPr>
        <p:spPr bwMode="auto">
          <a:xfrm>
            <a:off x="3762375" y="3895272"/>
            <a:ext cx="3455987" cy="592137"/>
          </a:xfrm>
          <a:prstGeom prst="rect">
            <a:avLst/>
          </a:prstGeom>
          <a:solidFill>
            <a:schemeClr val="tx2">
              <a:lumMod val="40000"/>
              <a:lumOff val="60000"/>
            </a:schemeClr>
          </a:solidFill>
          <a:ln>
            <a:noFill/>
          </a:ln>
          <a:effectLst/>
          <a:extLst/>
        </p:spPr>
        <p:txBody>
          <a:bodyPr lIns="36576" tIns="36576" rIns="36576" bIns="36576"/>
          <a:lstStyle/>
          <a:p>
            <a:pPr algn="ctr">
              <a:spcAft>
                <a:spcPts val="1000"/>
              </a:spcAft>
              <a:defRPr/>
            </a:pPr>
            <a:endParaRPr lang="en-US" sz="2400" b="1" dirty="0">
              <a:solidFill>
                <a:schemeClr val="bg1"/>
              </a:solidFill>
              <a:latin typeface="+mj-lt"/>
              <a:cs typeface="Arial" pitchFamily="34" charset="0"/>
            </a:endParaRPr>
          </a:p>
          <a:p>
            <a:pPr algn="ctr">
              <a:spcAft>
                <a:spcPts val="1000"/>
              </a:spcAft>
              <a:defRPr/>
            </a:pPr>
            <a:r>
              <a:rPr lang="en-US" sz="2400" b="1" dirty="0">
                <a:solidFill>
                  <a:schemeClr val="bg1"/>
                </a:solidFill>
                <a:latin typeface="+mj-lt"/>
              </a:rPr>
              <a:t> </a:t>
            </a:r>
          </a:p>
        </p:txBody>
      </p:sp>
      <p:sp>
        <p:nvSpPr>
          <p:cNvPr id="52" name="Text Box 25"/>
          <p:cNvSpPr txBox="1">
            <a:spLocks noChangeArrowheads="1"/>
          </p:cNvSpPr>
          <p:nvPr/>
        </p:nvSpPr>
        <p:spPr bwMode="auto">
          <a:xfrm>
            <a:off x="7316788" y="3908426"/>
            <a:ext cx="3455987" cy="592137"/>
          </a:xfrm>
          <a:prstGeom prst="rect">
            <a:avLst/>
          </a:prstGeom>
          <a:solidFill>
            <a:schemeClr val="tx2">
              <a:lumMod val="40000"/>
              <a:lumOff val="60000"/>
            </a:schemeClr>
          </a:solidFill>
          <a:ln>
            <a:noFill/>
          </a:ln>
          <a:effectLst/>
          <a:extLst/>
        </p:spPr>
        <p:txBody>
          <a:bodyPr lIns="36576" tIns="36576" rIns="36576" bIns="36576" anchor="ctr"/>
          <a:lstStyle/>
          <a:p>
            <a:pPr algn="ctr">
              <a:spcAft>
                <a:spcPts val="1000"/>
              </a:spcAft>
              <a:defRPr/>
            </a:pPr>
            <a:r>
              <a:rPr lang="en-US" sz="2400" b="1" dirty="0" smtClean="0">
                <a:solidFill>
                  <a:schemeClr val="bg1"/>
                </a:solidFill>
                <a:latin typeface="+mj-lt"/>
              </a:rPr>
              <a:t> </a:t>
            </a:r>
            <a:endParaRPr lang="en-US" sz="2400" b="1" dirty="0">
              <a:solidFill>
                <a:schemeClr val="bg1"/>
              </a:solidFill>
              <a:latin typeface="+mj-lt"/>
            </a:endParaRPr>
          </a:p>
        </p:txBody>
      </p:sp>
      <p:sp>
        <p:nvSpPr>
          <p:cNvPr id="7" name="TextBox 6"/>
          <p:cNvSpPr txBox="1"/>
          <p:nvPr/>
        </p:nvSpPr>
        <p:spPr>
          <a:xfrm>
            <a:off x="3794125" y="179884"/>
            <a:ext cx="3416300" cy="523220"/>
          </a:xfrm>
          <a:prstGeom prst="rect">
            <a:avLst/>
          </a:prstGeom>
          <a:noFill/>
        </p:spPr>
        <p:txBody>
          <a:bodyPr wrap="square" rtlCol="0">
            <a:spAutoFit/>
          </a:bodyPr>
          <a:lstStyle/>
          <a:p>
            <a:pPr algn="ctr"/>
            <a:r>
              <a:rPr lang="en-GB" sz="2800" b="1" dirty="0" smtClean="0">
                <a:solidFill>
                  <a:schemeClr val="bg1"/>
                </a:solidFill>
                <a:latin typeface="+mj-lt"/>
              </a:rPr>
              <a:t>Personal Training</a:t>
            </a:r>
            <a:endParaRPr lang="en-GB" sz="2800" b="1" dirty="0">
              <a:solidFill>
                <a:schemeClr val="bg1"/>
              </a:solidFill>
              <a:latin typeface="+mj-lt"/>
            </a:endParaRPr>
          </a:p>
        </p:txBody>
      </p:sp>
      <p:sp>
        <p:nvSpPr>
          <p:cNvPr id="55" name="TextBox 54"/>
          <p:cNvSpPr txBox="1"/>
          <p:nvPr/>
        </p:nvSpPr>
        <p:spPr>
          <a:xfrm>
            <a:off x="7331075" y="214342"/>
            <a:ext cx="3416300" cy="523220"/>
          </a:xfrm>
          <a:prstGeom prst="rect">
            <a:avLst/>
          </a:prstGeom>
          <a:noFill/>
        </p:spPr>
        <p:txBody>
          <a:bodyPr wrap="square" rtlCol="0">
            <a:spAutoFit/>
          </a:bodyPr>
          <a:lstStyle/>
          <a:p>
            <a:pPr algn="ctr"/>
            <a:r>
              <a:rPr lang="en-GB" sz="2800" b="1" dirty="0" smtClean="0">
                <a:solidFill>
                  <a:schemeClr val="bg1"/>
                </a:solidFill>
                <a:latin typeface="+mj-lt"/>
              </a:rPr>
              <a:t>Healing</a:t>
            </a:r>
            <a:endParaRPr lang="en-GB" sz="2800" b="1" dirty="0">
              <a:solidFill>
                <a:schemeClr val="bg1"/>
              </a:solidFill>
              <a:latin typeface="+mj-lt"/>
            </a:endParaRPr>
          </a:p>
        </p:txBody>
      </p:sp>
      <p:sp>
        <p:nvSpPr>
          <p:cNvPr id="56" name="TextBox 55"/>
          <p:cNvSpPr txBox="1"/>
          <p:nvPr/>
        </p:nvSpPr>
        <p:spPr>
          <a:xfrm>
            <a:off x="7343775" y="3942884"/>
            <a:ext cx="3416300" cy="523220"/>
          </a:xfrm>
          <a:prstGeom prst="rect">
            <a:avLst/>
          </a:prstGeom>
          <a:noFill/>
        </p:spPr>
        <p:txBody>
          <a:bodyPr wrap="square" rtlCol="0">
            <a:spAutoFit/>
          </a:bodyPr>
          <a:lstStyle/>
          <a:p>
            <a:pPr algn="ctr"/>
            <a:r>
              <a:rPr lang="en-GB" sz="2800" b="1" dirty="0" smtClean="0">
                <a:solidFill>
                  <a:schemeClr val="bg1"/>
                </a:solidFill>
                <a:latin typeface="+mj-lt"/>
              </a:rPr>
              <a:t>Coaching</a:t>
            </a:r>
            <a:endParaRPr lang="en-GB" sz="2800" b="1" dirty="0">
              <a:solidFill>
                <a:schemeClr val="bg1"/>
              </a:solidFill>
              <a:latin typeface="+mj-lt"/>
            </a:endParaRPr>
          </a:p>
        </p:txBody>
      </p:sp>
      <p:sp>
        <p:nvSpPr>
          <p:cNvPr id="57" name="TextBox 56"/>
          <p:cNvSpPr txBox="1"/>
          <p:nvPr/>
        </p:nvSpPr>
        <p:spPr>
          <a:xfrm>
            <a:off x="3782218" y="3942884"/>
            <a:ext cx="3416300" cy="523220"/>
          </a:xfrm>
          <a:prstGeom prst="rect">
            <a:avLst/>
          </a:prstGeom>
          <a:noFill/>
        </p:spPr>
        <p:txBody>
          <a:bodyPr wrap="square" rtlCol="0">
            <a:spAutoFit/>
          </a:bodyPr>
          <a:lstStyle/>
          <a:p>
            <a:pPr algn="ctr"/>
            <a:r>
              <a:rPr lang="en-GB" sz="2800" b="1" dirty="0" smtClean="0">
                <a:solidFill>
                  <a:schemeClr val="bg1"/>
                </a:solidFill>
                <a:latin typeface="+mj-lt"/>
              </a:rPr>
              <a:t>Nutrition</a:t>
            </a:r>
            <a:endParaRPr lang="en-GB" sz="2800" b="1" dirty="0">
              <a:solidFill>
                <a:schemeClr val="bg1"/>
              </a:solidFill>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5" name="Group 19"/>
          <p:cNvGrpSpPr>
            <a:grpSpLocks/>
          </p:cNvGrpSpPr>
          <p:nvPr/>
        </p:nvGrpSpPr>
        <p:grpSpPr bwMode="auto">
          <a:xfrm>
            <a:off x="144463" y="144463"/>
            <a:ext cx="10691812" cy="7559675"/>
            <a:chOff x="144369" y="144300"/>
            <a:chExt cx="10692000" cy="7560000"/>
          </a:xfrm>
        </p:grpSpPr>
        <p:sp>
          <p:nvSpPr>
            <p:cNvPr id="2" name="Rectangle 1"/>
            <p:cNvSpPr/>
            <p:nvPr/>
          </p:nvSpPr>
          <p:spPr>
            <a:xfrm>
              <a:off x="144369" y="144300"/>
              <a:ext cx="10692000" cy="7560000"/>
            </a:xfrm>
            <a:prstGeom prst="rect">
              <a:avLst/>
            </a:prstGeom>
            <a:noFill/>
            <a:ln w="317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cxnSp>
          <p:nvCxnSpPr>
            <p:cNvPr id="4" name="Straight Connector 3"/>
            <p:cNvCxnSpPr/>
            <p:nvPr/>
          </p:nvCxnSpPr>
          <p:spPr>
            <a:xfrm>
              <a:off x="3708369" y="144300"/>
              <a:ext cx="0" cy="7560000"/>
            </a:xfrm>
            <a:prstGeom prst="line">
              <a:avLst/>
            </a:prstGeom>
            <a:noFill/>
            <a:ln w="3175">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9" name="Straight Connector 8"/>
            <p:cNvCxnSpPr/>
            <p:nvPr/>
          </p:nvCxnSpPr>
          <p:spPr>
            <a:xfrm>
              <a:off x="7272369" y="144300"/>
              <a:ext cx="0" cy="7560000"/>
            </a:xfrm>
            <a:prstGeom prst="line">
              <a:avLst/>
            </a:prstGeom>
            <a:noFill/>
            <a:ln w="3175">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grpSp>
        <p:nvGrpSpPr>
          <p:cNvPr id="3076" name="Group 15"/>
          <p:cNvGrpSpPr>
            <a:grpSpLocks/>
          </p:cNvGrpSpPr>
          <p:nvPr/>
        </p:nvGrpSpPr>
        <p:grpSpPr bwMode="auto">
          <a:xfrm>
            <a:off x="198438" y="198438"/>
            <a:ext cx="10567987" cy="7451725"/>
            <a:chOff x="198369" y="198300"/>
            <a:chExt cx="10567822" cy="7452000"/>
          </a:xfrm>
        </p:grpSpPr>
        <p:sp>
          <p:nvSpPr>
            <p:cNvPr id="5" name="Rectangle 4"/>
            <p:cNvSpPr/>
            <p:nvPr/>
          </p:nvSpPr>
          <p:spPr>
            <a:xfrm>
              <a:off x="198369" y="198300"/>
              <a:ext cx="3455933" cy="7452000"/>
            </a:xfrm>
            <a:prstGeom prst="rect">
              <a:avLst/>
            </a:prstGeom>
            <a:noFill/>
            <a:ln w="31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sp>
          <p:nvSpPr>
            <p:cNvPr id="17" name="Rectangle 16"/>
            <p:cNvSpPr/>
            <p:nvPr/>
          </p:nvSpPr>
          <p:spPr>
            <a:xfrm>
              <a:off x="3754313" y="198300"/>
              <a:ext cx="3455933" cy="7452000"/>
            </a:xfrm>
            <a:prstGeom prst="rect">
              <a:avLst/>
            </a:prstGeom>
            <a:noFill/>
            <a:ln w="31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sp>
          <p:nvSpPr>
            <p:cNvPr id="18" name="Rectangle 17"/>
            <p:cNvSpPr/>
            <p:nvPr/>
          </p:nvSpPr>
          <p:spPr>
            <a:xfrm>
              <a:off x="7310258" y="198300"/>
              <a:ext cx="3455933" cy="7452000"/>
            </a:xfrm>
            <a:prstGeom prst="rect">
              <a:avLst/>
            </a:prstGeom>
            <a:noFill/>
            <a:ln w="31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grpSp>
      <p:sp>
        <p:nvSpPr>
          <p:cNvPr id="56" name="Rectangle 24"/>
          <p:cNvSpPr>
            <a:spLocks noChangeArrowheads="1"/>
          </p:cNvSpPr>
          <p:nvPr/>
        </p:nvSpPr>
        <p:spPr bwMode="auto">
          <a:xfrm>
            <a:off x="144463" y="139700"/>
            <a:ext cx="10691812" cy="503238"/>
          </a:xfrm>
          <a:prstGeom prst="rect">
            <a:avLst/>
          </a:prstGeom>
          <a:solidFill>
            <a:schemeClr val="accent4">
              <a:lumMod val="60000"/>
              <a:lumOff val="40000"/>
            </a:schemeClr>
          </a:solidFill>
          <a:ln w="12700" algn="in">
            <a:noFill/>
            <a:miter lim="800000"/>
            <a:headEnd/>
            <a:tailEnd/>
          </a:ln>
          <a:effectLst/>
        </p:spPr>
        <p:txBody>
          <a:bodyPr lIns="36576" tIns="36576" rIns="36576" bIns="36576"/>
          <a:lstStyle/>
          <a:p>
            <a:pPr>
              <a:defRPr/>
            </a:pPr>
            <a:endParaRPr lang="en-GB"/>
          </a:p>
        </p:txBody>
      </p:sp>
      <p:sp>
        <p:nvSpPr>
          <p:cNvPr id="3080" name="TextBox 25"/>
          <p:cNvSpPr txBox="1">
            <a:spLocks noChangeArrowheads="1"/>
          </p:cNvSpPr>
          <p:nvPr/>
        </p:nvSpPr>
        <p:spPr bwMode="auto">
          <a:xfrm>
            <a:off x="231775" y="684213"/>
            <a:ext cx="34401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ctr" eaLnBrk="1" hangingPunct="1"/>
            <a:r>
              <a:rPr lang="en-GB" sz="1600" b="1">
                <a:cs typeface="Arial" charset="0"/>
              </a:rPr>
              <a:t>“A Journey to your Truth”</a:t>
            </a:r>
          </a:p>
        </p:txBody>
      </p:sp>
      <p:sp>
        <p:nvSpPr>
          <p:cNvPr id="3097" name="TextBox 67"/>
          <p:cNvSpPr txBox="1">
            <a:spLocks noChangeArrowheads="1"/>
          </p:cNvSpPr>
          <p:nvPr/>
        </p:nvSpPr>
        <p:spPr bwMode="auto">
          <a:xfrm>
            <a:off x="7331075" y="900113"/>
            <a:ext cx="3441700"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pitchFamily="34" charset="0"/>
                <a:ea typeface="ＭＳ Ｐゴシック" pitchFamily="34" charset="-128"/>
              </a:defRPr>
            </a:lvl1pPr>
            <a:lvl2pPr marL="742950" indent="-285750" eaLnBrk="0" hangingPunct="0">
              <a:defRPr sz="2100">
                <a:solidFill>
                  <a:schemeClr val="tx1"/>
                </a:solidFill>
                <a:latin typeface="Arial" pitchFamily="34" charset="0"/>
                <a:ea typeface="ＭＳ Ｐゴシック" pitchFamily="34" charset="-128"/>
              </a:defRPr>
            </a:lvl2pPr>
            <a:lvl3pPr marL="1143000" indent="-228600" eaLnBrk="0" hangingPunct="0">
              <a:defRPr sz="2100">
                <a:solidFill>
                  <a:schemeClr val="tx1"/>
                </a:solidFill>
                <a:latin typeface="Arial" pitchFamily="34" charset="0"/>
                <a:ea typeface="ＭＳ Ｐゴシック" pitchFamily="34" charset="-128"/>
              </a:defRPr>
            </a:lvl3pPr>
            <a:lvl4pPr marL="1600200" indent="-228600" eaLnBrk="0" hangingPunct="0">
              <a:defRPr sz="2100">
                <a:solidFill>
                  <a:schemeClr val="tx1"/>
                </a:solidFill>
                <a:latin typeface="Arial" pitchFamily="34" charset="0"/>
                <a:ea typeface="ＭＳ Ｐゴシック" pitchFamily="34" charset="-128"/>
              </a:defRPr>
            </a:lvl4pPr>
            <a:lvl5pPr marL="2057400" indent="-228600" eaLnBrk="0" hangingPunct="0">
              <a:defRPr sz="2100">
                <a:solidFill>
                  <a:schemeClr val="tx1"/>
                </a:solidFill>
                <a:latin typeface="Arial" pitchFamily="34"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pitchFamily="34"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pitchFamily="34"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pitchFamily="34"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pitchFamily="34" charset="0"/>
                <a:ea typeface="ＭＳ Ｐゴシック" pitchFamily="34" charset="-128"/>
              </a:defRPr>
            </a:lvl9pPr>
          </a:lstStyle>
          <a:p>
            <a:pPr algn="just">
              <a:defRPr/>
            </a:pPr>
            <a:r>
              <a:rPr lang="en-AU" sz="1200" dirty="0" smtClean="0">
                <a:solidFill>
                  <a:schemeClr val="bg1">
                    <a:lumMod val="50000"/>
                  </a:schemeClr>
                </a:solidFill>
              </a:rPr>
              <a:t>Benefit from great value by purchasing the three-hour package. You may buy as many packages as you like or combine individual sessions into your personal program. Sessions are booked individually with each practitioner. Their own terms and conditions apply. </a:t>
            </a:r>
          </a:p>
          <a:p>
            <a:pPr algn="just">
              <a:defRPr/>
            </a:pPr>
            <a:endParaRPr lang="en-GB" sz="1200" dirty="0" smtClean="0">
              <a:solidFill>
                <a:schemeClr val="bg1">
                  <a:lumMod val="50000"/>
                </a:schemeClr>
              </a:solidFill>
            </a:endParaRPr>
          </a:p>
          <a:p>
            <a:pPr algn="just">
              <a:defRPr/>
            </a:pPr>
            <a:r>
              <a:rPr lang="en-AU" sz="1200" dirty="0" smtClean="0">
                <a:solidFill>
                  <a:schemeClr val="bg1">
                    <a:lumMod val="50000"/>
                  </a:schemeClr>
                </a:solidFill>
              </a:rPr>
              <a:t>To ensure you receive the maximum personal attention and optimum results we recommend booking a minimum of 6 to 12 sessions, depending on your specific needs. A 10% discount is given when you purchase 6 or more sessions. </a:t>
            </a:r>
            <a:endParaRPr lang="en-GB" sz="1200" dirty="0" smtClean="0">
              <a:solidFill>
                <a:schemeClr val="bg1">
                  <a:lumMod val="50000"/>
                </a:schemeClr>
              </a:solidFill>
            </a:endParaRPr>
          </a:p>
        </p:txBody>
      </p:sp>
      <p:sp>
        <p:nvSpPr>
          <p:cNvPr id="3083" name="TextBox 9"/>
          <p:cNvSpPr txBox="1">
            <a:spLocks noChangeArrowheads="1"/>
          </p:cNvSpPr>
          <p:nvPr/>
        </p:nvSpPr>
        <p:spPr bwMode="auto">
          <a:xfrm>
            <a:off x="377825" y="1260475"/>
            <a:ext cx="3294063" cy="93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just" eaLnBrk="1" hangingPunct="1"/>
            <a:r>
              <a:rPr lang="en-GB" sz="1100" i="1"/>
              <a:t> </a:t>
            </a:r>
            <a:r>
              <a:rPr lang="en-AU" sz="1100" i="1"/>
              <a:t>“What a fantastic journey I have had!  This helped me to release blockages, gain clarity, insights, to relax and get some much needed healing. Tony has made a big difference. I now feel revitalised, focused on my goals and refreshed”</a:t>
            </a:r>
            <a:r>
              <a:rPr lang="en-AU" sz="1100" b="1" i="1"/>
              <a:t> </a:t>
            </a:r>
            <a:endParaRPr lang="en-GB" sz="1100" i="1"/>
          </a:p>
        </p:txBody>
      </p:sp>
      <p:sp>
        <p:nvSpPr>
          <p:cNvPr id="3084" name="TextBox 10"/>
          <p:cNvSpPr txBox="1">
            <a:spLocks noChangeArrowheads="1"/>
          </p:cNvSpPr>
          <p:nvPr/>
        </p:nvSpPr>
        <p:spPr bwMode="auto">
          <a:xfrm>
            <a:off x="1746250" y="2176463"/>
            <a:ext cx="1944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r" eaLnBrk="1" hangingPunct="1"/>
            <a:r>
              <a:rPr lang="en-GB" sz="1400" b="1"/>
              <a:t>Jenny D, London</a:t>
            </a:r>
          </a:p>
        </p:txBody>
      </p:sp>
      <p:sp>
        <p:nvSpPr>
          <p:cNvPr id="3085" name="TextBox 12"/>
          <p:cNvSpPr txBox="1">
            <a:spLocks noChangeArrowheads="1"/>
          </p:cNvSpPr>
          <p:nvPr/>
        </p:nvSpPr>
        <p:spPr bwMode="auto">
          <a:xfrm>
            <a:off x="377825" y="2679700"/>
            <a:ext cx="3276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just" eaLnBrk="1" hangingPunct="1"/>
            <a:r>
              <a:rPr lang="en-AU" sz="1100" i="1"/>
              <a:t> “I have thoroughly enjoyed training with Will; he understood my requirements and has exceeded my expectations. He has helped me choose the right training methods, nutritional advice, tricks and tips on correct techniques and posture which has been invaluable. .” </a:t>
            </a:r>
            <a:endParaRPr lang="en-GB" sz="1100" i="1"/>
          </a:p>
        </p:txBody>
      </p:sp>
      <p:sp>
        <p:nvSpPr>
          <p:cNvPr id="3086" name="TextBox 62"/>
          <p:cNvSpPr txBox="1">
            <a:spLocks noChangeArrowheads="1"/>
          </p:cNvSpPr>
          <p:nvPr/>
        </p:nvSpPr>
        <p:spPr bwMode="auto">
          <a:xfrm>
            <a:off x="2178050" y="3905250"/>
            <a:ext cx="1944688"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eaLnBrk="1" hangingPunct="1"/>
            <a:r>
              <a:rPr lang="en-GB" sz="1400" b="1"/>
              <a:t>John N, London</a:t>
            </a:r>
          </a:p>
        </p:txBody>
      </p:sp>
      <p:sp>
        <p:nvSpPr>
          <p:cNvPr id="3087" name="TextBox 73"/>
          <p:cNvSpPr txBox="1">
            <a:spLocks noChangeArrowheads="1"/>
          </p:cNvSpPr>
          <p:nvPr/>
        </p:nvSpPr>
        <p:spPr bwMode="auto">
          <a:xfrm>
            <a:off x="377825" y="4303713"/>
            <a:ext cx="3221038"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just" eaLnBrk="1" hangingPunct="1"/>
            <a:r>
              <a:rPr lang="en-GB" sz="1100" i="1"/>
              <a:t> </a:t>
            </a:r>
            <a:r>
              <a:rPr lang="en-AU" sz="1100" i="1"/>
              <a:t>“God where do I start - I found my twin soul, my new family and confirmation of who I am.  Tony is a man who has found his purpose and passion; he helped me get back on track and given me the strength and energy to be the best I can be.  His love for all is obvious; the experience he gives is a must!” </a:t>
            </a:r>
            <a:endParaRPr lang="en-GB" sz="1100" i="1"/>
          </a:p>
        </p:txBody>
      </p:sp>
      <p:sp>
        <p:nvSpPr>
          <p:cNvPr id="3088" name="TextBox 74"/>
          <p:cNvSpPr txBox="1">
            <a:spLocks noChangeArrowheads="1"/>
          </p:cNvSpPr>
          <p:nvPr/>
        </p:nvSpPr>
        <p:spPr bwMode="auto">
          <a:xfrm>
            <a:off x="1746250" y="5508625"/>
            <a:ext cx="1944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r" eaLnBrk="1" hangingPunct="1"/>
            <a:r>
              <a:rPr lang="en-GB" sz="1400" b="1"/>
              <a:t>Christine H, Florida</a:t>
            </a:r>
          </a:p>
        </p:txBody>
      </p:sp>
      <p:sp>
        <p:nvSpPr>
          <p:cNvPr id="3089" name="TextBox 76"/>
          <p:cNvSpPr txBox="1">
            <a:spLocks noChangeArrowheads="1"/>
          </p:cNvSpPr>
          <p:nvPr/>
        </p:nvSpPr>
        <p:spPr bwMode="auto">
          <a:xfrm>
            <a:off x="414338" y="5969000"/>
            <a:ext cx="32766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just" eaLnBrk="1" hangingPunct="1"/>
            <a:r>
              <a:rPr lang="en-AU" sz="1100" i="1"/>
              <a:t>“I really look forward to going to the gym and my training sessions with Will.  This comes from someone who has never enjoyed exercise. I really enjoy Will’s style of training.  He encourages me to meet my goals, but not in a pushy way. Overall I have seen real results and gained confidence in what I can achieve at the gym.” </a:t>
            </a:r>
            <a:endParaRPr lang="en-GB" sz="1100" i="1"/>
          </a:p>
        </p:txBody>
      </p:sp>
      <p:sp>
        <p:nvSpPr>
          <p:cNvPr id="3090" name="TextBox 77"/>
          <p:cNvSpPr txBox="1">
            <a:spLocks noChangeArrowheads="1"/>
          </p:cNvSpPr>
          <p:nvPr/>
        </p:nvSpPr>
        <p:spPr bwMode="auto">
          <a:xfrm>
            <a:off x="2249488" y="7237413"/>
            <a:ext cx="19446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eaLnBrk="1" hangingPunct="1"/>
            <a:r>
              <a:rPr lang="en-GB" sz="1400" b="1" dirty="0"/>
              <a:t>Neil D, London</a:t>
            </a:r>
          </a:p>
        </p:txBody>
      </p:sp>
      <p:sp>
        <p:nvSpPr>
          <p:cNvPr id="85" name="TextBox 84"/>
          <p:cNvSpPr txBox="1"/>
          <p:nvPr/>
        </p:nvSpPr>
        <p:spPr>
          <a:xfrm>
            <a:off x="3770313" y="755650"/>
            <a:ext cx="3441700" cy="1878013"/>
          </a:xfrm>
          <a:prstGeom prst="rect">
            <a:avLst/>
          </a:prstGeom>
          <a:noFill/>
        </p:spPr>
        <p:txBody>
          <a:bodyPr>
            <a:spAutoFit/>
          </a:bodyPr>
          <a:lstStyle/>
          <a:p>
            <a:pPr algn="just">
              <a:defRPr/>
            </a:pPr>
            <a:r>
              <a:rPr lang="en-AU" sz="1200" dirty="0">
                <a:solidFill>
                  <a:schemeClr val="bg1">
                    <a:lumMod val="50000"/>
                  </a:schemeClr>
                </a:solidFill>
                <a:latin typeface="Arial" pitchFamily="34" charset="0"/>
              </a:rPr>
              <a:t>We educate and motivate you and focus on your individual situation. Your needs are unique and so is the support we give you. We combine our skills to help you develop the potential of your body, mind and spirit. At the end of this experience you will feel empowered, healthy, relaxed, and radiant. It will positively impact all aspects of your life. </a:t>
            </a:r>
            <a:endParaRPr lang="en-GB" sz="1200" dirty="0">
              <a:solidFill>
                <a:schemeClr val="bg1">
                  <a:lumMod val="50000"/>
                </a:schemeClr>
              </a:solidFill>
              <a:latin typeface="Arial" pitchFamily="34" charset="0"/>
            </a:endParaRPr>
          </a:p>
          <a:p>
            <a:pPr algn="just">
              <a:defRPr/>
            </a:pPr>
            <a:endParaRPr lang="en-GB" sz="2000" dirty="0">
              <a:solidFill>
                <a:schemeClr val="bg1">
                  <a:lumMod val="65000"/>
                </a:schemeClr>
              </a:solidFill>
            </a:endParaRPr>
          </a:p>
        </p:txBody>
      </p:sp>
      <p:sp>
        <p:nvSpPr>
          <p:cNvPr id="29" name="TextBox 28"/>
          <p:cNvSpPr txBox="1"/>
          <p:nvPr/>
        </p:nvSpPr>
        <p:spPr>
          <a:xfrm>
            <a:off x="3762375" y="2348039"/>
            <a:ext cx="3455988" cy="615950"/>
          </a:xfrm>
          <a:prstGeom prst="rect">
            <a:avLst/>
          </a:prstGeom>
          <a:noFill/>
        </p:spPr>
        <p:txBody>
          <a:bodyPr>
            <a:spAutoFit/>
          </a:bodyPr>
          <a:lstStyle/>
          <a:p>
            <a:pPr>
              <a:defRPr/>
            </a:pPr>
            <a:r>
              <a:rPr lang="en-AU" sz="1600" b="1" cap="small" dirty="0">
                <a:latin typeface="Arial" pitchFamily="34" charset="0"/>
                <a:cs typeface="Arial" pitchFamily="34" charset="0"/>
              </a:rPr>
              <a:t>Three-Hour Package Offer</a:t>
            </a:r>
            <a:r>
              <a:rPr lang="en-GB" sz="1600" b="1" cap="small" dirty="0">
                <a:latin typeface="Arial" pitchFamily="34" charset="0"/>
                <a:cs typeface="Arial" pitchFamily="34" charset="0"/>
              </a:rPr>
              <a:t>  </a:t>
            </a:r>
            <a:r>
              <a:rPr lang="en-AU" sz="1600" b="1" dirty="0">
                <a:solidFill>
                  <a:srgbClr val="00CC00"/>
                </a:solidFill>
                <a:latin typeface="+mj-lt"/>
              </a:rPr>
              <a:t>£175</a:t>
            </a:r>
          </a:p>
          <a:p>
            <a:pPr>
              <a:defRPr/>
            </a:pPr>
            <a:endParaRPr lang="en-GB" sz="1800" dirty="0">
              <a:latin typeface="+mj-lt"/>
            </a:endParaRPr>
          </a:p>
        </p:txBody>
      </p:sp>
      <p:sp>
        <p:nvSpPr>
          <p:cNvPr id="3094" name="TextBox 32">
            <a:hlinkClick r:id="rId2"/>
          </p:cNvPr>
          <p:cNvSpPr txBox="1">
            <a:spLocks noChangeArrowheads="1"/>
          </p:cNvSpPr>
          <p:nvPr/>
        </p:nvSpPr>
        <p:spPr bwMode="auto">
          <a:xfrm>
            <a:off x="7294566" y="3233737"/>
            <a:ext cx="3505200" cy="503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just" eaLnBrk="1" hangingPunct="1"/>
            <a:endParaRPr lang="en-GB" sz="1200" b="1" dirty="0">
              <a:latin typeface="+mj-lt"/>
              <a:cs typeface="Arial" charset="0"/>
            </a:endParaRPr>
          </a:p>
          <a:p>
            <a:pPr eaLnBrk="1" hangingPunct="1"/>
            <a:r>
              <a:rPr lang="en-GB" sz="1400" b="1" dirty="0">
                <a:latin typeface="+mj-lt"/>
                <a:cs typeface="Arial" charset="0"/>
              </a:rPr>
              <a:t>Step </a:t>
            </a:r>
            <a:r>
              <a:rPr lang="en-GB" sz="1400" b="1" dirty="0" smtClean="0">
                <a:latin typeface="+mj-lt"/>
                <a:cs typeface="Arial" charset="0"/>
              </a:rPr>
              <a:t>1 - </a:t>
            </a:r>
            <a:r>
              <a:rPr lang="en-GB" sz="1400" b="1" dirty="0">
                <a:latin typeface="+mj-lt"/>
                <a:cs typeface="Arial" charset="0"/>
              </a:rPr>
              <a:t>Go </a:t>
            </a:r>
            <a:r>
              <a:rPr lang="en-GB" sz="1400" b="1" dirty="0" smtClean="0">
                <a:latin typeface="+mj-lt"/>
                <a:cs typeface="Arial" charset="0"/>
              </a:rPr>
              <a:t>to:</a:t>
            </a:r>
            <a:endParaRPr lang="en-GB" sz="1400" b="1" dirty="0">
              <a:latin typeface="+mj-lt"/>
              <a:cs typeface="Arial" charset="0"/>
            </a:endParaRPr>
          </a:p>
          <a:p>
            <a:pPr eaLnBrk="1" hangingPunct="1"/>
            <a:endParaRPr lang="en-GB" sz="1200" b="1" dirty="0">
              <a:latin typeface="+mj-lt"/>
              <a:cs typeface="Arial" charset="0"/>
            </a:endParaRPr>
          </a:p>
          <a:p>
            <a:pPr eaLnBrk="1" hangingPunct="1"/>
            <a:r>
              <a:rPr lang="en-GB" sz="1400" u="sng" dirty="0" smtClean="0">
                <a:solidFill>
                  <a:srgbClr val="00CC00"/>
                </a:solidFill>
                <a:latin typeface="+mj-lt"/>
                <a:cs typeface="Arial" charset="0"/>
              </a:rPr>
              <a:t>http://</a:t>
            </a:r>
            <a:r>
              <a:rPr lang="en-GB" sz="1400" u="sng" dirty="0">
                <a:solidFill>
                  <a:srgbClr val="00CC00"/>
                </a:solidFill>
                <a:latin typeface="+mj-lt"/>
                <a:cs typeface="Arial" charset="0"/>
              </a:rPr>
              <a:t>healoneself.wordpress.com</a:t>
            </a:r>
          </a:p>
          <a:p>
            <a:pPr eaLnBrk="1" hangingPunct="1"/>
            <a:r>
              <a:rPr lang="en-GB" sz="1400" dirty="0">
                <a:latin typeface="+mj-lt"/>
                <a:cs typeface="Arial" charset="0"/>
              </a:rPr>
              <a:t>  </a:t>
            </a:r>
          </a:p>
          <a:p>
            <a:pPr algn="just" eaLnBrk="1" hangingPunct="1"/>
            <a:r>
              <a:rPr lang="en-GB" sz="1400" dirty="0">
                <a:latin typeface="+mj-lt"/>
                <a:cs typeface="Arial" charset="0"/>
              </a:rPr>
              <a:t>Click on the 360 Change Body, Mind and Spirit link and pay for your session.</a:t>
            </a:r>
          </a:p>
          <a:p>
            <a:pPr algn="just" eaLnBrk="1" hangingPunct="1"/>
            <a:endParaRPr lang="en-GB" sz="1400" dirty="0">
              <a:latin typeface="+mj-lt"/>
              <a:cs typeface="Arial" charset="0"/>
            </a:endParaRPr>
          </a:p>
          <a:p>
            <a:pPr algn="just" eaLnBrk="1" hangingPunct="1"/>
            <a:r>
              <a:rPr lang="en-GB" sz="1400" b="1" dirty="0">
                <a:latin typeface="+mj-lt"/>
                <a:cs typeface="Arial" charset="0"/>
              </a:rPr>
              <a:t>Step </a:t>
            </a:r>
            <a:r>
              <a:rPr lang="en-GB" sz="1400" b="1" dirty="0" smtClean="0">
                <a:latin typeface="+mj-lt"/>
                <a:cs typeface="Arial" charset="0"/>
              </a:rPr>
              <a:t>2 - </a:t>
            </a:r>
            <a:r>
              <a:rPr lang="en-GB" sz="1400" b="1" dirty="0">
                <a:latin typeface="+mj-lt"/>
                <a:cs typeface="Arial" charset="0"/>
              </a:rPr>
              <a:t>To arrange your:</a:t>
            </a:r>
          </a:p>
          <a:p>
            <a:pPr algn="just" eaLnBrk="1" hangingPunct="1"/>
            <a:endParaRPr lang="en-GB" sz="1400" dirty="0">
              <a:latin typeface="+mj-lt"/>
              <a:cs typeface="Arial" charset="0"/>
            </a:endParaRPr>
          </a:p>
          <a:p>
            <a:pPr eaLnBrk="1" hangingPunct="1"/>
            <a:r>
              <a:rPr lang="en-GB" sz="1400" dirty="0">
                <a:latin typeface="+mj-lt"/>
                <a:cs typeface="Arial" charset="0"/>
              </a:rPr>
              <a:t>Personal Training and Nutrition session get in touch with Will Pike on </a:t>
            </a:r>
            <a:r>
              <a:rPr lang="en-AU" sz="1400" dirty="0">
                <a:latin typeface="+mj-lt"/>
                <a:cs typeface="Arial" charset="0"/>
              </a:rPr>
              <a:t>078 8984 2165 or </a:t>
            </a:r>
            <a:r>
              <a:rPr lang="en-AU" sz="1400" dirty="0" smtClean="0">
                <a:latin typeface="+mj-lt"/>
                <a:cs typeface="Arial" charset="0"/>
              </a:rPr>
              <a:t>e-mail </a:t>
            </a:r>
            <a:r>
              <a:rPr lang="en-GB" sz="1400" u="sng" dirty="0" smtClean="0">
                <a:solidFill>
                  <a:srgbClr val="00CC00"/>
                </a:solidFill>
                <a:latin typeface="+mj-lt"/>
                <a:cs typeface="Arial" charset="0"/>
              </a:rPr>
              <a:t>will@willpike.co.uk</a:t>
            </a:r>
            <a:r>
              <a:rPr lang="en-GB" sz="1400" dirty="0" smtClean="0">
                <a:solidFill>
                  <a:srgbClr val="00CC00"/>
                </a:solidFill>
                <a:latin typeface="+mj-lt"/>
                <a:cs typeface="Arial" charset="0"/>
              </a:rPr>
              <a:t> </a:t>
            </a:r>
            <a:endParaRPr lang="en-GB" sz="1400" dirty="0">
              <a:solidFill>
                <a:srgbClr val="00CC00"/>
              </a:solidFill>
              <a:latin typeface="+mj-lt"/>
              <a:cs typeface="Arial" charset="0"/>
            </a:endParaRPr>
          </a:p>
          <a:p>
            <a:pPr algn="just" eaLnBrk="1" hangingPunct="1"/>
            <a:endParaRPr lang="en-GB" sz="1400" dirty="0">
              <a:latin typeface="+mj-lt"/>
              <a:cs typeface="Arial" charset="0"/>
            </a:endParaRPr>
          </a:p>
          <a:p>
            <a:pPr eaLnBrk="1" hangingPunct="1"/>
            <a:r>
              <a:rPr lang="en-AU" sz="1400" dirty="0">
                <a:latin typeface="+mj-lt"/>
                <a:cs typeface="Arial" charset="0"/>
              </a:rPr>
              <a:t>Healing and Coaching session get in touch with Tony </a:t>
            </a:r>
            <a:r>
              <a:rPr lang="en-AU" sz="1400" dirty="0" err="1">
                <a:latin typeface="+mj-lt"/>
                <a:cs typeface="Arial" charset="0"/>
              </a:rPr>
              <a:t>Selimi</a:t>
            </a:r>
            <a:r>
              <a:rPr lang="en-AU" sz="1400" dirty="0">
                <a:latin typeface="+mj-lt"/>
                <a:cs typeface="Arial" charset="0"/>
              </a:rPr>
              <a:t> on 078 1717 4708 or e-mail </a:t>
            </a:r>
            <a:r>
              <a:rPr lang="en-GB" sz="1400" b="1" dirty="0">
                <a:solidFill>
                  <a:srgbClr val="00CC00"/>
                </a:solidFill>
                <a:latin typeface="+mj-lt"/>
                <a:cs typeface="Arial" charset="0"/>
              </a:rPr>
              <a:t>tonyselimi@me.com</a:t>
            </a:r>
            <a:endParaRPr lang="en-GB" sz="1400" dirty="0">
              <a:solidFill>
                <a:srgbClr val="00CC00"/>
              </a:solidFill>
              <a:latin typeface="+mj-lt"/>
              <a:cs typeface="Arial" charset="0"/>
            </a:endParaRPr>
          </a:p>
          <a:p>
            <a:pPr algn="just" eaLnBrk="1" hangingPunct="1"/>
            <a:endParaRPr lang="en-GB" sz="1400" dirty="0">
              <a:latin typeface="+mj-lt"/>
              <a:cs typeface="Arial" charset="0"/>
            </a:endParaRPr>
          </a:p>
          <a:p>
            <a:pPr algn="just" eaLnBrk="1" hangingPunct="1"/>
            <a:r>
              <a:rPr lang="en-GB" sz="1400" b="1" dirty="0">
                <a:latin typeface="+mj-lt"/>
                <a:cs typeface="Arial" charset="0"/>
              </a:rPr>
              <a:t>For more information, email us: </a:t>
            </a:r>
          </a:p>
          <a:p>
            <a:pPr algn="just" eaLnBrk="1" hangingPunct="1"/>
            <a:r>
              <a:rPr lang="en-GB" sz="1400" u="sng" dirty="0">
                <a:solidFill>
                  <a:srgbClr val="00CC00"/>
                </a:solidFill>
                <a:latin typeface="+mj-lt"/>
                <a:cs typeface="Arial" charset="0"/>
              </a:rPr>
              <a:t>bodymindspirit@willpike.co.uk</a:t>
            </a:r>
          </a:p>
          <a:p>
            <a:pPr algn="just" eaLnBrk="1" hangingPunct="1"/>
            <a:endParaRPr lang="en-GB" sz="1400" u="sng" dirty="0">
              <a:cs typeface="Arial" charset="0"/>
            </a:endParaRPr>
          </a:p>
          <a:p>
            <a:pPr algn="just" eaLnBrk="1" hangingPunct="1"/>
            <a:endParaRPr lang="en-GB" sz="700" dirty="0">
              <a:cs typeface="Arial" charset="0"/>
            </a:endParaRPr>
          </a:p>
          <a:p>
            <a:pPr algn="just" eaLnBrk="1" hangingPunct="1"/>
            <a:endParaRPr lang="en-GB" sz="1400" dirty="0">
              <a:cs typeface="Arial" charset="0"/>
            </a:endParaRPr>
          </a:p>
          <a:p>
            <a:pPr algn="just" eaLnBrk="1" hangingPunct="1"/>
            <a:endParaRPr lang="en-GB" sz="1200" dirty="0">
              <a:cs typeface="Arial" charset="0"/>
            </a:endParaRPr>
          </a:p>
        </p:txBody>
      </p:sp>
      <p:sp>
        <p:nvSpPr>
          <p:cNvPr id="30" name="TextBox 29"/>
          <p:cNvSpPr txBox="1"/>
          <p:nvPr/>
        </p:nvSpPr>
        <p:spPr bwMode="auto">
          <a:xfrm>
            <a:off x="3778250" y="2878515"/>
            <a:ext cx="3440113" cy="3200400"/>
          </a:xfrm>
          <a:prstGeom prst="rect">
            <a:avLst/>
          </a:prstGeom>
          <a:noFill/>
        </p:spPr>
        <p:txBody>
          <a:bodyPr>
            <a:spAutoFit/>
          </a:bodyPr>
          <a:lstStyle/>
          <a:p>
            <a:pPr>
              <a:defRPr/>
            </a:pPr>
            <a:r>
              <a:rPr lang="en-AU" sz="1800" b="1" cap="small" dirty="0">
                <a:latin typeface="Arial" pitchFamily="34" charset="0"/>
                <a:cs typeface="Arial" pitchFamily="34" charset="0"/>
              </a:rPr>
              <a:t>What’s Included</a:t>
            </a:r>
          </a:p>
          <a:p>
            <a:pPr>
              <a:defRPr/>
            </a:pPr>
            <a:endParaRPr lang="en-GB" sz="1400" b="1" cap="small" dirty="0">
              <a:latin typeface="Arial" pitchFamily="34" charset="0"/>
              <a:cs typeface="Arial" pitchFamily="34" charset="0"/>
            </a:endParaRPr>
          </a:p>
          <a:p>
            <a:pPr marL="285750" indent="-285750">
              <a:buFont typeface="Arial" pitchFamily="34" charset="0"/>
              <a:buChar char="•"/>
              <a:defRPr/>
            </a:pPr>
            <a:r>
              <a:rPr lang="en-AU" sz="1200" b="1" dirty="0">
                <a:latin typeface="Arial" pitchFamily="34" charset="0"/>
                <a:cs typeface="Arial" pitchFamily="34" charset="0"/>
              </a:rPr>
              <a:t>Personal Training  and Nutrition </a:t>
            </a:r>
            <a:r>
              <a:rPr lang="en-AU" sz="1200" dirty="0">
                <a:latin typeface="Arial" pitchFamily="34" charset="0"/>
                <a:cs typeface="Arial" pitchFamily="34" charset="0"/>
              </a:rPr>
              <a:t>with Will Pike  at Gymbox Covent Garden* lasting 90minutes, during which he will discuss your goals and training, assess your mobility and run you through a suitable training programme (*entrance fee included)</a:t>
            </a:r>
          </a:p>
          <a:p>
            <a:pPr>
              <a:defRPr/>
            </a:pPr>
            <a:endParaRPr lang="en-GB" sz="1200" dirty="0">
              <a:latin typeface="Arial" pitchFamily="34" charset="0"/>
              <a:cs typeface="Arial" pitchFamily="34" charset="0"/>
            </a:endParaRPr>
          </a:p>
          <a:p>
            <a:pPr marL="285750" indent="-285750">
              <a:buFont typeface="Arial" pitchFamily="34" charset="0"/>
              <a:buChar char="•"/>
              <a:defRPr/>
            </a:pPr>
            <a:r>
              <a:rPr lang="en-AU" sz="1200" b="1" dirty="0">
                <a:latin typeface="Arial" pitchFamily="34" charset="0"/>
                <a:cs typeface="Arial" pitchFamily="34" charset="0"/>
              </a:rPr>
              <a:t>Chakra Healing and Coaching </a:t>
            </a:r>
            <a:r>
              <a:rPr lang="en-AU" sz="1200" dirty="0">
                <a:latin typeface="Arial" pitchFamily="34" charset="0"/>
                <a:cs typeface="Arial" pitchFamily="34" charset="0"/>
              </a:rPr>
              <a:t>with Tony Selimi lasting 90 minutes, during which he works on identifying blockages and healing your chakras, as well as giving you a taste of how to live a life that is true to who you really are.</a:t>
            </a:r>
            <a:endParaRPr lang="en-GB" sz="1200" dirty="0">
              <a:latin typeface="Arial" pitchFamily="34" charset="0"/>
              <a:cs typeface="Arial" pitchFamily="34" charset="0"/>
            </a:endParaRPr>
          </a:p>
          <a:p>
            <a:pPr>
              <a:defRPr/>
            </a:pPr>
            <a:endParaRPr lang="en-GB" sz="1400" dirty="0">
              <a:latin typeface="Arial" pitchFamily="34" charset="0"/>
              <a:cs typeface="Arial" pitchFamily="34" charset="0"/>
            </a:endParaRPr>
          </a:p>
        </p:txBody>
      </p:sp>
      <p:sp>
        <p:nvSpPr>
          <p:cNvPr id="102" name="TextBox 101"/>
          <p:cNvSpPr txBox="1"/>
          <p:nvPr/>
        </p:nvSpPr>
        <p:spPr>
          <a:xfrm>
            <a:off x="3754438" y="6078915"/>
            <a:ext cx="3427413" cy="1569660"/>
          </a:xfrm>
          <a:prstGeom prst="rect">
            <a:avLst/>
          </a:prstGeom>
          <a:noFill/>
        </p:spPr>
        <p:txBody>
          <a:bodyPr>
            <a:spAutoFit/>
          </a:bodyPr>
          <a:lstStyle/>
          <a:p>
            <a:pPr>
              <a:defRPr/>
            </a:pPr>
            <a:r>
              <a:rPr lang="en-AU" sz="1600" b="1" cap="small" dirty="0">
                <a:latin typeface="Arial" pitchFamily="34" charset="0"/>
                <a:cs typeface="Arial" pitchFamily="34" charset="0"/>
              </a:rPr>
              <a:t>individual </a:t>
            </a:r>
            <a:r>
              <a:rPr lang="en-AU" sz="1600" b="1" cap="small" dirty="0" smtClean="0">
                <a:latin typeface="Arial" pitchFamily="34" charset="0"/>
                <a:cs typeface="Arial" pitchFamily="34" charset="0"/>
              </a:rPr>
              <a:t>sessions</a:t>
            </a:r>
          </a:p>
          <a:p>
            <a:pPr>
              <a:defRPr/>
            </a:pPr>
            <a:endParaRPr lang="en-GB" sz="1600" b="1" cap="small" dirty="0">
              <a:latin typeface="Arial" pitchFamily="34" charset="0"/>
              <a:cs typeface="Arial" pitchFamily="34" charset="0"/>
            </a:endParaRPr>
          </a:p>
          <a:p>
            <a:pPr>
              <a:defRPr/>
            </a:pPr>
            <a:r>
              <a:rPr lang="en-AU" sz="1600" dirty="0">
                <a:latin typeface="Arial" pitchFamily="34" charset="0"/>
                <a:cs typeface="Arial" pitchFamily="34" charset="0"/>
              </a:rPr>
              <a:t>60 minutes Personal Training  </a:t>
            </a:r>
            <a:r>
              <a:rPr lang="en-AU" sz="1600" dirty="0" smtClean="0">
                <a:latin typeface="Arial" pitchFamily="34" charset="0"/>
                <a:cs typeface="Arial" pitchFamily="34" charset="0"/>
              </a:rPr>
              <a:t> </a:t>
            </a:r>
            <a:r>
              <a:rPr lang="en-AU" sz="1600" dirty="0" smtClean="0">
                <a:latin typeface="Arial" pitchFamily="34" charset="0"/>
                <a:cs typeface="Arial" pitchFamily="34" charset="0"/>
              </a:rPr>
              <a:t> </a:t>
            </a:r>
            <a:r>
              <a:rPr lang="en-AU" sz="1600" dirty="0">
                <a:solidFill>
                  <a:srgbClr val="00CC00"/>
                </a:solidFill>
                <a:latin typeface="Arial" pitchFamily="34" charset="0"/>
                <a:cs typeface="Arial" pitchFamily="34" charset="0"/>
              </a:rPr>
              <a:t>£65</a:t>
            </a:r>
            <a:endParaRPr lang="en-GB" sz="1600" dirty="0">
              <a:solidFill>
                <a:srgbClr val="00CC00"/>
              </a:solidFill>
              <a:latin typeface="Arial" pitchFamily="34" charset="0"/>
              <a:cs typeface="Arial" pitchFamily="34" charset="0"/>
            </a:endParaRPr>
          </a:p>
          <a:p>
            <a:pPr>
              <a:defRPr/>
            </a:pPr>
            <a:r>
              <a:rPr lang="en-AU" sz="1600" dirty="0">
                <a:latin typeface="Arial" pitchFamily="34" charset="0"/>
                <a:cs typeface="Arial" pitchFamily="34" charset="0"/>
              </a:rPr>
              <a:t>30 minutes Nutrition                </a:t>
            </a:r>
            <a:r>
              <a:rPr lang="en-AU" sz="1600" dirty="0" smtClean="0">
                <a:latin typeface="Arial" pitchFamily="34" charset="0"/>
                <a:cs typeface="Arial" pitchFamily="34" charset="0"/>
              </a:rPr>
              <a:t>  </a:t>
            </a:r>
            <a:r>
              <a:rPr lang="en-AU" sz="1600" dirty="0" smtClean="0">
                <a:solidFill>
                  <a:srgbClr val="00CC00"/>
                </a:solidFill>
                <a:latin typeface="Arial" pitchFamily="34" charset="0"/>
                <a:cs typeface="Arial" pitchFamily="34" charset="0"/>
              </a:rPr>
              <a:t>£</a:t>
            </a:r>
            <a:r>
              <a:rPr lang="en-AU" sz="1600" dirty="0">
                <a:solidFill>
                  <a:srgbClr val="00CC00"/>
                </a:solidFill>
                <a:latin typeface="Arial" pitchFamily="34" charset="0"/>
                <a:cs typeface="Arial" pitchFamily="34" charset="0"/>
              </a:rPr>
              <a:t>30</a:t>
            </a:r>
            <a:endParaRPr lang="en-GB" sz="1600" dirty="0">
              <a:solidFill>
                <a:srgbClr val="00CC00"/>
              </a:solidFill>
              <a:latin typeface="Arial" pitchFamily="34" charset="0"/>
              <a:cs typeface="Arial" pitchFamily="34" charset="0"/>
            </a:endParaRPr>
          </a:p>
          <a:p>
            <a:pPr>
              <a:defRPr/>
            </a:pPr>
            <a:r>
              <a:rPr lang="en-AU" sz="1600" dirty="0">
                <a:latin typeface="Arial" pitchFamily="34" charset="0"/>
                <a:cs typeface="Arial" pitchFamily="34" charset="0"/>
              </a:rPr>
              <a:t>60 minutes Healing                  </a:t>
            </a:r>
            <a:r>
              <a:rPr lang="en-AU" sz="1600" dirty="0" smtClean="0">
                <a:latin typeface="Arial" pitchFamily="34" charset="0"/>
                <a:cs typeface="Arial" pitchFamily="34" charset="0"/>
              </a:rPr>
              <a:t> </a:t>
            </a:r>
            <a:r>
              <a:rPr lang="en-AU" sz="1600" dirty="0" smtClean="0">
                <a:solidFill>
                  <a:srgbClr val="00CC00"/>
                </a:solidFill>
                <a:latin typeface="Arial" pitchFamily="34" charset="0"/>
                <a:cs typeface="Arial" pitchFamily="34" charset="0"/>
              </a:rPr>
              <a:t>£</a:t>
            </a:r>
            <a:r>
              <a:rPr lang="en-AU" sz="1600" dirty="0">
                <a:solidFill>
                  <a:srgbClr val="00CC00"/>
                </a:solidFill>
                <a:latin typeface="Arial" pitchFamily="34" charset="0"/>
                <a:cs typeface="Arial" pitchFamily="34" charset="0"/>
              </a:rPr>
              <a:t>80</a:t>
            </a:r>
            <a:endParaRPr lang="en-GB" sz="1600" dirty="0">
              <a:solidFill>
                <a:srgbClr val="00CC00"/>
              </a:solidFill>
              <a:latin typeface="Arial" pitchFamily="34" charset="0"/>
              <a:cs typeface="Arial" pitchFamily="34" charset="0"/>
            </a:endParaRPr>
          </a:p>
          <a:p>
            <a:pPr>
              <a:defRPr/>
            </a:pPr>
            <a:r>
              <a:rPr lang="en-AU" sz="1600" dirty="0">
                <a:latin typeface="Arial" pitchFamily="34" charset="0"/>
                <a:cs typeface="Arial" pitchFamily="34" charset="0"/>
              </a:rPr>
              <a:t>30 minutes Coaching               </a:t>
            </a:r>
            <a:r>
              <a:rPr lang="en-AU" sz="1600" dirty="0" smtClean="0">
                <a:latin typeface="Arial" pitchFamily="34" charset="0"/>
                <a:cs typeface="Arial" pitchFamily="34" charset="0"/>
              </a:rPr>
              <a:t> </a:t>
            </a:r>
            <a:r>
              <a:rPr lang="en-AU" sz="1600" dirty="0" smtClean="0">
                <a:solidFill>
                  <a:srgbClr val="00CC00"/>
                </a:solidFill>
                <a:latin typeface="+mj-lt"/>
              </a:rPr>
              <a:t>£</a:t>
            </a:r>
            <a:r>
              <a:rPr lang="en-AU" sz="1600" dirty="0">
                <a:solidFill>
                  <a:srgbClr val="00CC00"/>
                </a:solidFill>
                <a:latin typeface="+mj-lt"/>
              </a:rPr>
              <a:t>40</a:t>
            </a:r>
            <a:endParaRPr lang="en-GB" sz="1600" dirty="0">
              <a:solidFill>
                <a:srgbClr val="00CC00"/>
              </a:solidFill>
              <a:latin typeface="+mj-lt"/>
            </a:endParaRPr>
          </a:p>
        </p:txBody>
      </p:sp>
      <p:grpSp>
        <p:nvGrpSpPr>
          <p:cNvPr id="3099" name="Group 20"/>
          <p:cNvGrpSpPr>
            <a:grpSpLocks/>
          </p:cNvGrpSpPr>
          <p:nvPr/>
        </p:nvGrpSpPr>
        <p:grpSpPr bwMode="auto">
          <a:xfrm>
            <a:off x="150813" y="198438"/>
            <a:ext cx="227012" cy="7505700"/>
            <a:chOff x="3771491" y="4422692"/>
            <a:chExt cx="226516" cy="3281446"/>
          </a:xfrm>
        </p:grpSpPr>
        <p:sp>
          <p:nvSpPr>
            <p:cNvPr id="3100" name="Rectangle 20"/>
            <p:cNvSpPr>
              <a:spLocks noChangeArrowheads="1"/>
            </p:cNvSpPr>
            <p:nvPr/>
          </p:nvSpPr>
          <p:spPr bwMode="auto">
            <a:xfrm>
              <a:off x="3771492" y="7235360"/>
              <a:ext cx="226515" cy="468778"/>
            </a:xfrm>
            <a:prstGeom prst="rect">
              <a:avLst/>
            </a:prstGeom>
            <a:solidFill>
              <a:srgbClr val="FF0000"/>
            </a:solidFill>
            <a:ln>
              <a:noFill/>
            </a:ln>
            <a:effectLst/>
            <a:extLst>
              <a:ext uri="{91240B29-F687-4F45-9708-019B960494DF}">
                <a14:hiddenLine xmlns:a14="http://schemas.microsoft.com/office/drawing/2010/main" w="9525" algn="in">
                  <a:solidFill>
                    <a:srgbClr val="212120"/>
                  </a:solidFill>
                  <a:miter lim="800000"/>
                  <a:headEnd/>
                  <a:tailEnd/>
                </a14:hiddenLine>
              </a:ext>
              <a:ext uri="{AF507438-7753-43E0-B8FC-AC1667EBCBE1}">
                <a14:hiddenEffects xmlns:a14="http://schemas.microsoft.com/office/drawing/2010/main">
                  <a:effectLst>
                    <a:outerShdw dist="35921" dir="2700000" algn="ctr" rotWithShape="0">
                      <a:srgbClr val="DCD6D4"/>
                    </a:outerShdw>
                  </a:effectLst>
                </a14:hiddenEffects>
              </a:ext>
            </a:extLst>
          </p:spPr>
          <p:txBody>
            <a:bodyPr lIns="36576" tIns="36576" rIns="36576" bIns="36576"/>
            <a:lstStyle/>
            <a:p>
              <a:endParaRPr lang="en-GB"/>
            </a:p>
          </p:txBody>
        </p:sp>
        <p:sp>
          <p:nvSpPr>
            <p:cNvPr id="3101" name="Rectangle 20"/>
            <p:cNvSpPr>
              <a:spLocks noChangeArrowheads="1"/>
            </p:cNvSpPr>
            <p:nvPr/>
          </p:nvSpPr>
          <p:spPr bwMode="auto">
            <a:xfrm>
              <a:off x="3771492" y="6766582"/>
              <a:ext cx="226515" cy="46877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p>
              <a:endParaRPr lang="en-GB"/>
            </a:p>
          </p:txBody>
        </p:sp>
        <p:sp>
          <p:nvSpPr>
            <p:cNvPr id="3102" name="Rectangle 20"/>
            <p:cNvSpPr>
              <a:spLocks noChangeArrowheads="1"/>
            </p:cNvSpPr>
            <p:nvPr/>
          </p:nvSpPr>
          <p:spPr bwMode="auto">
            <a:xfrm>
              <a:off x="3771491" y="6297804"/>
              <a:ext cx="226515" cy="468778"/>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p>
              <a:endParaRPr lang="en-GB"/>
            </a:p>
          </p:txBody>
        </p:sp>
        <p:sp>
          <p:nvSpPr>
            <p:cNvPr id="3103" name="Rectangle 20"/>
            <p:cNvSpPr>
              <a:spLocks noChangeArrowheads="1"/>
            </p:cNvSpPr>
            <p:nvPr/>
          </p:nvSpPr>
          <p:spPr bwMode="auto">
            <a:xfrm>
              <a:off x="3771492" y="5829026"/>
              <a:ext cx="226515" cy="468778"/>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p>
              <a:endParaRPr lang="en-GB"/>
            </a:p>
          </p:txBody>
        </p:sp>
        <p:sp>
          <p:nvSpPr>
            <p:cNvPr id="3104" name="Rectangle 20"/>
            <p:cNvSpPr>
              <a:spLocks noChangeArrowheads="1"/>
            </p:cNvSpPr>
            <p:nvPr/>
          </p:nvSpPr>
          <p:spPr bwMode="auto">
            <a:xfrm>
              <a:off x="3771492" y="5360248"/>
              <a:ext cx="226515" cy="468778"/>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p>
              <a:endParaRPr lang="en-GB"/>
            </a:p>
          </p:txBody>
        </p:sp>
        <p:sp>
          <p:nvSpPr>
            <p:cNvPr id="3105" name="Rectangle 20"/>
            <p:cNvSpPr>
              <a:spLocks noChangeArrowheads="1"/>
            </p:cNvSpPr>
            <p:nvPr/>
          </p:nvSpPr>
          <p:spPr bwMode="auto">
            <a:xfrm>
              <a:off x="3771492" y="4891470"/>
              <a:ext cx="226515" cy="468778"/>
            </a:xfrm>
            <a:prstGeom prst="rect">
              <a:avLst/>
            </a:prstGeom>
            <a:solidFill>
              <a:srgbClr val="00206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36576" tIns="36576" rIns="36576" bIns="36576"/>
            <a:lstStyle/>
            <a:p>
              <a:endParaRPr lang="en-GB"/>
            </a:p>
          </p:txBody>
        </p:sp>
        <p:sp>
          <p:nvSpPr>
            <p:cNvPr id="61" name="Rectangle 20"/>
            <p:cNvSpPr>
              <a:spLocks noChangeArrowheads="1"/>
            </p:cNvSpPr>
            <p:nvPr/>
          </p:nvSpPr>
          <p:spPr bwMode="auto">
            <a:xfrm>
              <a:off x="3771491" y="4422692"/>
              <a:ext cx="226516" cy="467787"/>
            </a:xfrm>
            <a:prstGeom prst="rect">
              <a:avLst/>
            </a:prstGeom>
            <a:solidFill>
              <a:schemeClr val="accent4">
                <a:lumMod val="60000"/>
                <a:lumOff val="40000"/>
              </a:schemeClr>
            </a:solidFill>
            <a:ln>
              <a:noFill/>
            </a:ln>
            <a:effectLst/>
          </p:spPr>
          <p:txBody>
            <a:bodyPr lIns="36576" tIns="36576" rIns="36576" bIns="36576"/>
            <a:lstStyle/>
            <a:p>
              <a:pPr>
                <a:defRPr/>
              </a:pPr>
              <a:endParaRPr lang="en-GB"/>
            </a:p>
          </p:txBody>
        </p:sp>
      </p:grpSp>
      <p:sp>
        <p:nvSpPr>
          <p:cNvPr id="37" name="TextBox 36"/>
          <p:cNvSpPr txBox="1"/>
          <p:nvPr/>
        </p:nvSpPr>
        <p:spPr>
          <a:xfrm>
            <a:off x="7356475" y="129709"/>
            <a:ext cx="3416300" cy="523220"/>
          </a:xfrm>
          <a:prstGeom prst="rect">
            <a:avLst/>
          </a:prstGeom>
          <a:noFill/>
        </p:spPr>
        <p:txBody>
          <a:bodyPr wrap="square" rtlCol="0">
            <a:spAutoFit/>
          </a:bodyPr>
          <a:lstStyle/>
          <a:p>
            <a:pPr algn="ctr"/>
            <a:r>
              <a:rPr lang="en-GB" sz="2800" b="1" dirty="0" smtClean="0">
                <a:solidFill>
                  <a:schemeClr val="bg1"/>
                </a:solidFill>
                <a:latin typeface="+mj-lt"/>
              </a:rPr>
              <a:t>How to book</a:t>
            </a:r>
            <a:endParaRPr lang="en-GB" sz="2800" b="1" dirty="0">
              <a:solidFill>
                <a:schemeClr val="bg1"/>
              </a:solidFill>
              <a:latin typeface="+mj-lt"/>
            </a:endParaRPr>
          </a:p>
        </p:txBody>
      </p:sp>
      <p:sp>
        <p:nvSpPr>
          <p:cNvPr id="38" name="TextBox 37"/>
          <p:cNvSpPr txBox="1"/>
          <p:nvPr/>
        </p:nvSpPr>
        <p:spPr>
          <a:xfrm>
            <a:off x="3802063" y="139700"/>
            <a:ext cx="3416300" cy="523220"/>
          </a:xfrm>
          <a:prstGeom prst="rect">
            <a:avLst/>
          </a:prstGeom>
          <a:noFill/>
        </p:spPr>
        <p:txBody>
          <a:bodyPr wrap="square" rtlCol="0">
            <a:spAutoFit/>
          </a:bodyPr>
          <a:lstStyle/>
          <a:p>
            <a:pPr algn="ctr"/>
            <a:r>
              <a:rPr lang="en-GB" sz="2800" b="1" dirty="0" smtClean="0">
                <a:solidFill>
                  <a:schemeClr val="bg1"/>
                </a:solidFill>
                <a:latin typeface="+mj-lt"/>
              </a:rPr>
              <a:t>How we do it</a:t>
            </a:r>
            <a:endParaRPr lang="en-GB" sz="2800" b="1" dirty="0">
              <a:solidFill>
                <a:schemeClr val="bg1"/>
              </a:solidFill>
              <a:latin typeface="+mj-lt"/>
            </a:endParaRPr>
          </a:p>
        </p:txBody>
      </p:sp>
      <p:sp>
        <p:nvSpPr>
          <p:cNvPr id="39" name="TextBox 38"/>
          <p:cNvSpPr txBox="1"/>
          <p:nvPr/>
        </p:nvSpPr>
        <p:spPr>
          <a:xfrm>
            <a:off x="316706" y="139700"/>
            <a:ext cx="3416300" cy="523220"/>
          </a:xfrm>
          <a:prstGeom prst="rect">
            <a:avLst/>
          </a:prstGeom>
          <a:noFill/>
        </p:spPr>
        <p:txBody>
          <a:bodyPr wrap="square" rtlCol="0">
            <a:spAutoFit/>
          </a:bodyPr>
          <a:lstStyle/>
          <a:p>
            <a:pPr algn="ctr"/>
            <a:r>
              <a:rPr lang="en-GB" sz="2800" b="1" dirty="0" smtClean="0">
                <a:solidFill>
                  <a:schemeClr val="bg1"/>
                </a:solidFill>
                <a:latin typeface="+mj-lt"/>
              </a:rPr>
              <a:t>Testimonials</a:t>
            </a:r>
            <a:endParaRPr lang="en-GB" sz="2800" b="1" dirty="0">
              <a:solidFill>
                <a:schemeClr val="bg1"/>
              </a:solidFill>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3" name="Group 19"/>
          <p:cNvGrpSpPr>
            <a:grpSpLocks/>
          </p:cNvGrpSpPr>
          <p:nvPr/>
        </p:nvGrpSpPr>
        <p:grpSpPr bwMode="auto">
          <a:xfrm>
            <a:off x="144463" y="144463"/>
            <a:ext cx="10691812" cy="7559675"/>
            <a:chOff x="144369" y="144300"/>
            <a:chExt cx="10692000" cy="7560000"/>
          </a:xfrm>
        </p:grpSpPr>
        <p:sp>
          <p:nvSpPr>
            <p:cNvPr id="16" name="Rectangle 15"/>
            <p:cNvSpPr/>
            <p:nvPr/>
          </p:nvSpPr>
          <p:spPr>
            <a:xfrm>
              <a:off x="144369" y="144300"/>
              <a:ext cx="10692000" cy="7560000"/>
            </a:xfrm>
            <a:prstGeom prst="rect">
              <a:avLst/>
            </a:prstGeom>
            <a:noFill/>
            <a:ln w="317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cxnSp>
          <p:nvCxnSpPr>
            <p:cNvPr id="17" name="Straight Connector 16"/>
            <p:cNvCxnSpPr/>
            <p:nvPr/>
          </p:nvCxnSpPr>
          <p:spPr>
            <a:xfrm>
              <a:off x="3708369" y="144300"/>
              <a:ext cx="0" cy="7560000"/>
            </a:xfrm>
            <a:prstGeom prst="line">
              <a:avLst/>
            </a:prstGeom>
            <a:noFill/>
            <a:ln w="3175">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8" name="Straight Connector 17"/>
            <p:cNvCxnSpPr/>
            <p:nvPr/>
          </p:nvCxnSpPr>
          <p:spPr>
            <a:xfrm>
              <a:off x="7272369" y="144300"/>
              <a:ext cx="0" cy="7560000"/>
            </a:xfrm>
            <a:prstGeom prst="line">
              <a:avLst/>
            </a:prstGeom>
            <a:noFill/>
            <a:ln w="3175">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grpSp>
        <p:nvGrpSpPr>
          <p:cNvPr id="2054" name="Group 15"/>
          <p:cNvGrpSpPr>
            <a:grpSpLocks/>
          </p:cNvGrpSpPr>
          <p:nvPr/>
        </p:nvGrpSpPr>
        <p:grpSpPr bwMode="auto">
          <a:xfrm>
            <a:off x="198438" y="198438"/>
            <a:ext cx="10567987" cy="7451725"/>
            <a:chOff x="198369" y="198300"/>
            <a:chExt cx="10567822" cy="7452000"/>
          </a:xfrm>
        </p:grpSpPr>
        <p:sp>
          <p:nvSpPr>
            <p:cNvPr id="20" name="Rectangle 19"/>
            <p:cNvSpPr/>
            <p:nvPr/>
          </p:nvSpPr>
          <p:spPr>
            <a:xfrm>
              <a:off x="198369" y="198300"/>
              <a:ext cx="3455933" cy="7452000"/>
            </a:xfrm>
            <a:prstGeom prst="rect">
              <a:avLst/>
            </a:prstGeom>
            <a:noFill/>
            <a:ln w="31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sp>
          <p:nvSpPr>
            <p:cNvPr id="21" name="Rectangle 20"/>
            <p:cNvSpPr/>
            <p:nvPr/>
          </p:nvSpPr>
          <p:spPr>
            <a:xfrm>
              <a:off x="3754313" y="198300"/>
              <a:ext cx="3455933" cy="7452000"/>
            </a:xfrm>
            <a:prstGeom prst="rect">
              <a:avLst/>
            </a:prstGeom>
            <a:noFill/>
            <a:ln w="31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sp>
          <p:nvSpPr>
            <p:cNvPr id="22" name="Rectangle 21"/>
            <p:cNvSpPr/>
            <p:nvPr/>
          </p:nvSpPr>
          <p:spPr>
            <a:xfrm>
              <a:off x="7310258" y="198300"/>
              <a:ext cx="3455933" cy="7452000"/>
            </a:xfrm>
            <a:prstGeom prst="rect">
              <a:avLst/>
            </a:prstGeom>
            <a:noFill/>
            <a:ln w="31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grpSp>
      <p:sp>
        <p:nvSpPr>
          <p:cNvPr id="35" name="Text Box 25"/>
          <p:cNvSpPr txBox="1">
            <a:spLocks noChangeArrowheads="1"/>
          </p:cNvSpPr>
          <p:nvPr/>
        </p:nvSpPr>
        <p:spPr bwMode="auto">
          <a:xfrm>
            <a:off x="144464" y="144463"/>
            <a:ext cx="3563936" cy="611485"/>
          </a:xfrm>
          <a:prstGeom prst="rect">
            <a:avLst/>
          </a:prstGeom>
          <a:solidFill>
            <a:schemeClr val="tx2">
              <a:lumMod val="40000"/>
              <a:lumOff val="60000"/>
            </a:schemeClr>
          </a:solidFill>
          <a:ln>
            <a:noFill/>
          </a:ln>
          <a:effectLst/>
          <a:extLst/>
        </p:spPr>
        <p:txBody>
          <a:bodyPr lIns="36576" tIns="36576" rIns="36576" bIns="36576"/>
          <a:lstStyle/>
          <a:p>
            <a:pPr algn="ctr">
              <a:spcAft>
                <a:spcPts val="1000"/>
              </a:spcAft>
              <a:defRPr/>
            </a:pPr>
            <a:r>
              <a:rPr lang="en-US" sz="2400" b="1" dirty="0" smtClean="0">
                <a:solidFill>
                  <a:schemeClr val="bg1"/>
                </a:solidFill>
                <a:latin typeface="+mj-lt"/>
              </a:rPr>
              <a:t> </a:t>
            </a:r>
            <a:endParaRPr lang="en-US" sz="2400" b="1" dirty="0">
              <a:solidFill>
                <a:schemeClr val="bg1"/>
              </a:solidFill>
              <a:latin typeface="+mj-lt"/>
            </a:endParaRPr>
          </a:p>
        </p:txBody>
      </p:sp>
      <p:sp>
        <p:nvSpPr>
          <p:cNvPr id="2058" name="TextBox 25"/>
          <p:cNvSpPr txBox="1">
            <a:spLocks noChangeArrowheads="1"/>
          </p:cNvSpPr>
          <p:nvPr/>
        </p:nvSpPr>
        <p:spPr bwMode="auto">
          <a:xfrm>
            <a:off x="260152" y="828675"/>
            <a:ext cx="344011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ctr" eaLnBrk="1" hangingPunct="1"/>
            <a:r>
              <a:rPr lang="en-GB" sz="1600" b="1" dirty="0"/>
              <a:t>“</a:t>
            </a:r>
            <a:r>
              <a:rPr lang="en-GB" sz="1600" b="1" dirty="0">
                <a:latin typeface="+mj-lt"/>
              </a:rPr>
              <a:t>You look like the way you move</a:t>
            </a:r>
            <a:r>
              <a:rPr lang="en-GB" sz="1600" b="1" dirty="0"/>
              <a:t>”</a:t>
            </a:r>
          </a:p>
        </p:txBody>
      </p:sp>
      <p:sp>
        <p:nvSpPr>
          <p:cNvPr id="42" name="TextBox 41"/>
          <p:cNvSpPr txBox="1"/>
          <p:nvPr/>
        </p:nvSpPr>
        <p:spPr>
          <a:xfrm>
            <a:off x="260152" y="1260475"/>
            <a:ext cx="3440112" cy="954088"/>
          </a:xfrm>
          <a:prstGeom prst="rect">
            <a:avLst/>
          </a:prstGeom>
          <a:noFill/>
        </p:spPr>
        <p:txBody>
          <a:bodyPr>
            <a:spAutoFit/>
          </a:bodyPr>
          <a:lstStyle/>
          <a:p>
            <a:pPr algn="just">
              <a:defRPr/>
            </a:pPr>
            <a:r>
              <a:rPr lang="en-AU" sz="1200" dirty="0">
                <a:solidFill>
                  <a:schemeClr val="bg1">
                    <a:lumMod val="50000"/>
                  </a:schemeClr>
                </a:solidFill>
              </a:rPr>
              <a:t>Discover new ways of enjoying your body and your training. Push your boundaries, break your comfort zone and achieve the results you want!</a:t>
            </a:r>
            <a:endParaRPr lang="en-GB" sz="1200" dirty="0">
              <a:solidFill>
                <a:schemeClr val="bg1">
                  <a:lumMod val="50000"/>
                </a:schemeClr>
              </a:solidFill>
            </a:endParaRPr>
          </a:p>
          <a:p>
            <a:pPr algn="just">
              <a:defRPr/>
            </a:pPr>
            <a:endParaRPr lang="en-GB" sz="2000" dirty="0">
              <a:solidFill>
                <a:schemeClr val="bg1">
                  <a:lumMod val="50000"/>
                </a:schemeClr>
              </a:solidFill>
            </a:endParaRPr>
          </a:p>
        </p:txBody>
      </p:sp>
      <p:sp>
        <p:nvSpPr>
          <p:cNvPr id="2060" name="TextBox 35"/>
          <p:cNvSpPr txBox="1">
            <a:spLocks noChangeArrowheads="1"/>
          </p:cNvSpPr>
          <p:nvPr/>
        </p:nvSpPr>
        <p:spPr bwMode="auto">
          <a:xfrm>
            <a:off x="244277" y="1836068"/>
            <a:ext cx="3517900" cy="221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85750" indent="-285750"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just" eaLnBrk="1" hangingPunct="1">
              <a:lnSpc>
                <a:spcPct val="150000"/>
              </a:lnSpc>
              <a:buFont typeface="Wingdings" pitchFamily="2" charset="2"/>
              <a:buChar char="§"/>
            </a:pPr>
            <a:r>
              <a:rPr lang="en-AU" sz="1200" dirty="0">
                <a:latin typeface="+mj-lt"/>
              </a:rPr>
              <a:t>Assess your posture, mobility and strength</a:t>
            </a:r>
            <a:endParaRPr lang="en-GB" sz="1200" dirty="0">
              <a:latin typeface="+mj-lt"/>
            </a:endParaRPr>
          </a:p>
          <a:p>
            <a:pPr algn="just" eaLnBrk="1" hangingPunct="1">
              <a:lnSpc>
                <a:spcPct val="150000"/>
              </a:lnSpc>
              <a:buFont typeface="Wingdings" pitchFamily="2" charset="2"/>
              <a:buChar char="§"/>
            </a:pPr>
            <a:r>
              <a:rPr lang="en-AU" sz="1200" dirty="0">
                <a:latin typeface="+mj-lt"/>
              </a:rPr>
              <a:t>Burn fat, build muscle, feel great</a:t>
            </a:r>
            <a:endParaRPr lang="en-GB" sz="1200" dirty="0">
              <a:latin typeface="+mj-lt"/>
            </a:endParaRPr>
          </a:p>
          <a:p>
            <a:pPr algn="just" eaLnBrk="1" hangingPunct="1">
              <a:lnSpc>
                <a:spcPct val="150000"/>
              </a:lnSpc>
              <a:buFont typeface="Wingdings" pitchFamily="2" charset="2"/>
              <a:buChar char="§"/>
            </a:pPr>
            <a:r>
              <a:rPr lang="en-AU" sz="1200" dirty="0">
                <a:latin typeface="+mj-lt"/>
              </a:rPr>
              <a:t>Upgrade your fitness</a:t>
            </a:r>
            <a:endParaRPr lang="en-GB" sz="1200" dirty="0">
              <a:latin typeface="+mj-lt"/>
            </a:endParaRPr>
          </a:p>
          <a:p>
            <a:pPr algn="just" eaLnBrk="1" hangingPunct="1">
              <a:lnSpc>
                <a:spcPct val="150000"/>
              </a:lnSpc>
              <a:buFont typeface="Wingdings" pitchFamily="2" charset="2"/>
              <a:buChar char="§"/>
            </a:pPr>
            <a:r>
              <a:rPr lang="en-AU" sz="1200" dirty="0">
                <a:latin typeface="+mj-lt"/>
              </a:rPr>
              <a:t>Increase your flexibility</a:t>
            </a:r>
            <a:endParaRPr lang="en-GB" sz="1200" dirty="0">
              <a:latin typeface="+mj-lt"/>
            </a:endParaRPr>
          </a:p>
          <a:p>
            <a:pPr algn="just" eaLnBrk="1" hangingPunct="1">
              <a:lnSpc>
                <a:spcPct val="150000"/>
              </a:lnSpc>
              <a:buFont typeface="Wingdings" pitchFamily="2" charset="2"/>
              <a:buChar char="§"/>
            </a:pPr>
            <a:r>
              <a:rPr lang="en-AU" sz="1200" dirty="0">
                <a:latin typeface="+mj-lt"/>
              </a:rPr>
              <a:t>Improve your performance</a:t>
            </a:r>
            <a:endParaRPr lang="en-GB" sz="1200" dirty="0">
              <a:latin typeface="+mj-lt"/>
            </a:endParaRPr>
          </a:p>
          <a:p>
            <a:pPr algn="just" eaLnBrk="1" hangingPunct="1">
              <a:lnSpc>
                <a:spcPct val="150000"/>
              </a:lnSpc>
              <a:buFont typeface="Wingdings" pitchFamily="2" charset="2"/>
              <a:buChar char="§"/>
            </a:pPr>
            <a:r>
              <a:rPr lang="en-AU" sz="1200" dirty="0">
                <a:latin typeface="+mj-lt"/>
              </a:rPr>
              <a:t>Feel and connect to your body</a:t>
            </a:r>
            <a:endParaRPr lang="en-GB" sz="1200" dirty="0">
              <a:latin typeface="+mj-lt"/>
            </a:endParaRPr>
          </a:p>
          <a:p>
            <a:pPr algn="just" eaLnBrk="1" hangingPunct="1">
              <a:lnSpc>
                <a:spcPct val="150000"/>
              </a:lnSpc>
              <a:buFont typeface="Wingdings" pitchFamily="2" charset="2"/>
              <a:buChar char="§"/>
            </a:pPr>
            <a:r>
              <a:rPr lang="en-AU" sz="1200" dirty="0">
                <a:latin typeface="+mj-lt"/>
              </a:rPr>
              <a:t>Love and respect your physique</a:t>
            </a:r>
            <a:endParaRPr lang="en-GB" sz="1200" dirty="0">
              <a:latin typeface="+mj-lt"/>
            </a:endParaRPr>
          </a:p>
          <a:p>
            <a:pPr algn="just" eaLnBrk="1" hangingPunct="1">
              <a:buFont typeface="Wingdings" pitchFamily="2" charset="2"/>
              <a:buChar char="§"/>
            </a:pPr>
            <a:endParaRPr lang="en-GB" sz="1200" dirty="0">
              <a:latin typeface="+mj-lt"/>
            </a:endParaRPr>
          </a:p>
        </p:txBody>
      </p:sp>
      <p:sp>
        <p:nvSpPr>
          <p:cNvPr id="47" name="TextBox 46"/>
          <p:cNvSpPr txBox="1"/>
          <p:nvPr/>
        </p:nvSpPr>
        <p:spPr>
          <a:xfrm>
            <a:off x="283964" y="4469646"/>
            <a:ext cx="3416300" cy="1785104"/>
          </a:xfrm>
          <a:prstGeom prst="rect">
            <a:avLst/>
          </a:prstGeom>
          <a:noFill/>
        </p:spPr>
        <p:txBody>
          <a:bodyPr anchor="b">
            <a:spAutoFit/>
          </a:bodyPr>
          <a:lstStyle/>
          <a:p>
            <a:pPr algn="ctr">
              <a:defRPr/>
            </a:pPr>
            <a:r>
              <a:rPr lang="en-AU" sz="1400" b="1" dirty="0">
                <a:latin typeface="+mj-lt"/>
              </a:rPr>
              <a:t>Your body is a mirror of your eating habits</a:t>
            </a:r>
            <a:r>
              <a:rPr lang="en-AU" sz="1200" b="1" dirty="0">
                <a:latin typeface="+mj-lt"/>
              </a:rPr>
              <a:t>!</a:t>
            </a:r>
          </a:p>
          <a:p>
            <a:pPr marL="171450" indent="-171450">
              <a:lnSpc>
                <a:spcPct val="150000"/>
              </a:lnSpc>
              <a:buFont typeface="Arial" pitchFamily="34" charset="0"/>
              <a:buChar char="•"/>
              <a:defRPr/>
            </a:pPr>
            <a:r>
              <a:rPr lang="en-AU" sz="1200" dirty="0">
                <a:latin typeface="+mj-lt"/>
              </a:rPr>
              <a:t>Nurture your body</a:t>
            </a:r>
          </a:p>
          <a:p>
            <a:pPr marL="171450" indent="-171450">
              <a:lnSpc>
                <a:spcPct val="150000"/>
              </a:lnSpc>
              <a:buFont typeface="Arial" pitchFamily="34" charset="0"/>
              <a:buChar char="•"/>
              <a:defRPr/>
            </a:pPr>
            <a:r>
              <a:rPr lang="en-AU" sz="1200" dirty="0">
                <a:latin typeface="+mj-lt"/>
              </a:rPr>
              <a:t>Learn simple tips with long-term results</a:t>
            </a:r>
          </a:p>
          <a:p>
            <a:pPr marL="171450" indent="-171450">
              <a:lnSpc>
                <a:spcPct val="150000"/>
              </a:lnSpc>
              <a:buFont typeface="Arial" pitchFamily="34" charset="0"/>
              <a:buChar char="•"/>
              <a:defRPr/>
            </a:pPr>
            <a:r>
              <a:rPr lang="en-AU" sz="1200" dirty="0">
                <a:latin typeface="+mj-lt"/>
              </a:rPr>
              <a:t>Beat energy </a:t>
            </a:r>
            <a:r>
              <a:rPr lang="en-AU" sz="1200" dirty="0" smtClean="0">
                <a:latin typeface="+mj-lt"/>
              </a:rPr>
              <a:t>lows during </a:t>
            </a:r>
            <a:r>
              <a:rPr lang="en-AU" sz="1200" dirty="0">
                <a:latin typeface="+mj-lt"/>
              </a:rPr>
              <a:t>the day</a:t>
            </a:r>
          </a:p>
          <a:p>
            <a:pPr marL="171450" indent="-171450">
              <a:buFont typeface="Arial" pitchFamily="34" charset="0"/>
              <a:buChar char="•"/>
              <a:defRPr/>
            </a:pPr>
            <a:r>
              <a:rPr lang="en-AU" sz="1200" dirty="0">
                <a:latin typeface="+mj-lt"/>
              </a:rPr>
              <a:t>Eat the right foods </a:t>
            </a:r>
          </a:p>
          <a:p>
            <a:pPr marL="171450" indent="-171450">
              <a:buFont typeface="Arial" pitchFamily="34" charset="0"/>
              <a:buChar char="•"/>
              <a:defRPr/>
            </a:pPr>
            <a:endParaRPr lang="en-GB" sz="1200" dirty="0">
              <a:latin typeface="Arial" pitchFamily="34" charset="0"/>
            </a:endParaRPr>
          </a:p>
          <a:p>
            <a:pPr marL="171450" indent="-171450">
              <a:lnSpc>
                <a:spcPct val="150000"/>
              </a:lnSpc>
              <a:buFont typeface="Wingdings" pitchFamily="2" charset="2"/>
              <a:buChar char="§"/>
              <a:defRPr/>
            </a:pPr>
            <a:endParaRPr lang="en-GB" sz="1200" dirty="0"/>
          </a:p>
        </p:txBody>
      </p:sp>
      <p:grpSp>
        <p:nvGrpSpPr>
          <p:cNvPr id="6" name="Group 5"/>
          <p:cNvGrpSpPr/>
          <p:nvPr/>
        </p:nvGrpSpPr>
        <p:grpSpPr>
          <a:xfrm>
            <a:off x="180008" y="5868516"/>
            <a:ext cx="3536131" cy="1337473"/>
            <a:chOff x="3799086" y="5940524"/>
            <a:chExt cx="3425193" cy="1265465"/>
          </a:xfrm>
          <a:effectLst>
            <a:reflection blurRad="6350" stA="87000" endPos="10000" dir="5400000" sy="-100000" algn="bl" rotWithShape="0"/>
          </a:effectLst>
        </p:grpSpPr>
        <p:pic>
          <p:nvPicPr>
            <p:cNvPr id="2073" name="Picture 4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799086" y="5940527"/>
              <a:ext cx="838192" cy="1265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4" name="Picture 50"/>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617497" y="5940525"/>
              <a:ext cx="838278" cy="12654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5" name="Picture 51"/>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391214" y="5940524"/>
              <a:ext cx="833065" cy="1265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6" name="Picture 2"/>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455169" y="5940524"/>
              <a:ext cx="936047" cy="1265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67" name="TextBox 60"/>
          <p:cNvSpPr txBox="1">
            <a:spLocks noChangeArrowheads="1"/>
          </p:cNvSpPr>
          <p:nvPr/>
        </p:nvSpPr>
        <p:spPr bwMode="auto">
          <a:xfrm>
            <a:off x="244277" y="7346950"/>
            <a:ext cx="3455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ctr" eaLnBrk="1" hangingPunct="1"/>
            <a:r>
              <a:rPr lang="en-GB" sz="1200" b="1" i="1" dirty="0" smtClean="0">
                <a:solidFill>
                  <a:srgbClr val="00B050"/>
                </a:solidFill>
                <a:cs typeface="Arial" charset="0"/>
              </a:rPr>
              <a:t>“I thoroughly </a:t>
            </a:r>
            <a:r>
              <a:rPr lang="en-GB" sz="1200" b="1" i="1" dirty="0">
                <a:solidFill>
                  <a:srgbClr val="00B050"/>
                </a:solidFill>
                <a:cs typeface="Arial" charset="0"/>
              </a:rPr>
              <a:t>enjoyed </a:t>
            </a:r>
            <a:r>
              <a:rPr lang="en-GB" sz="1200" b="1" i="1" dirty="0" smtClean="0">
                <a:solidFill>
                  <a:srgbClr val="00B050"/>
                </a:solidFill>
                <a:cs typeface="Arial" charset="0"/>
              </a:rPr>
              <a:t>my </a:t>
            </a:r>
            <a:r>
              <a:rPr lang="en-GB" sz="1200" b="1" i="1" dirty="0">
                <a:solidFill>
                  <a:srgbClr val="00B050"/>
                </a:solidFill>
                <a:cs typeface="Arial" charset="0"/>
              </a:rPr>
              <a:t>training with Will”</a:t>
            </a:r>
          </a:p>
        </p:txBody>
      </p:sp>
      <p:sp>
        <p:nvSpPr>
          <p:cNvPr id="51" name="Text Box 25"/>
          <p:cNvSpPr txBox="1">
            <a:spLocks noChangeArrowheads="1"/>
          </p:cNvSpPr>
          <p:nvPr/>
        </p:nvSpPr>
        <p:spPr bwMode="auto">
          <a:xfrm>
            <a:off x="144464" y="3895272"/>
            <a:ext cx="3555800" cy="592137"/>
          </a:xfrm>
          <a:prstGeom prst="rect">
            <a:avLst/>
          </a:prstGeom>
          <a:solidFill>
            <a:srgbClr val="FFC000"/>
          </a:solidFill>
          <a:ln>
            <a:noFill/>
          </a:ln>
          <a:effectLst/>
          <a:extLst/>
        </p:spPr>
        <p:txBody>
          <a:bodyPr lIns="36576" tIns="36576" rIns="36576" bIns="36576"/>
          <a:lstStyle/>
          <a:p>
            <a:pPr algn="ctr">
              <a:spcAft>
                <a:spcPts val="1000"/>
              </a:spcAft>
              <a:defRPr/>
            </a:pPr>
            <a:endParaRPr lang="en-US" sz="2400" b="1" dirty="0">
              <a:solidFill>
                <a:srgbClr val="FFC000"/>
              </a:solidFill>
              <a:latin typeface="+mj-lt"/>
              <a:cs typeface="Arial" pitchFamily="34" charset="0"/>
            </a:endParaRPr>
          </a:p>
          <a:p>
            <a:pPr algn="ctr">
              <a:spcAft>
                <a:spcPts val="1000"/>
              </a:spcAft>
              <a:defRPr/>
            </a:pPr>
            <a:r>
              <a:rPr lang="en-US" sz="2400" b="1" dirty="0">
                <a:solidFill>
                  <a:srgbClr val="FFC000"/>
                </a:solidFill>
                <a:latin typeface="+mj-lt"/>
              </a:rPr>
              <a:t> </a:t>
            </a:r>
          </a:p>
        </p:txBody>
      </p:sp>
      <p:sp>
        <p:nvSpPr>
          <p:cNvPr id="7" name="TextBox 6"/>
          <p:cNvSpPr txBox="1"/>
          <p:nvPr/>
        </p:nvSpPr>
        <p:spPr>
          <a:xfrm>
            <a:off x="233785" y="232728"/>
            <a:ext cx="3416300" cy="523220"/>
          </a:xfrm>
          <a:prstGeom prst="rect">
            <a:avLst/>
          </a:prstGeom>
          <a:noFill/>
        </p:spPr>
        <p:txBody>
          <a:bodyPr wrap="square" rtlCol="0">
            <a:spAutoFit/>
          </a:bodyPr>
          <a:lstStyle/>
          <a:p>
            <a:pPr algn="ctr"/>
            <a:r>
              <a:rPr lang="en-GB" sz="2800" b="1" dirty="0" smtClean="0">
                <a:solidFill>
                  <a:schemeClr val="bg1"/>
                </a:solidFill>
                <a:latin typeface="+mj-lt"/>
              </a:rPr>
              <a:t>Personal Training</a:t>
            </a:r>
            <a:endParaRPr lang="en-GB" sz="2800" b="1" dirty="0">
              <a:solidFill>
                <a:schemeClr val="bg1"/>
              </a:solidFill>
              <a:latin typeface="+mj-lt"/>
            </a:endParaRPr>
          </a:p>
        </p:txBody>
      </p:sp>
      <p:sp>
        <p:nvSpPr>
          <p:cNvPr id="57" name="TextBox 56"/>
          <p:cNvSpPr txBox="1"/>
          <p:nvPr/>
        </p:nvSpPr>
        <p:spPr>
          <a:xfrm>
            <a:off x="272057" y="3942884"/>
            <a:ext cx="3416300" cy="523220"/>
          </a:xfrm>
          <a:prstGeom prst="rect">
            <a:avLst/>
          </a:prstGeom>
          <a:noFill/>
        </p:spPr>
        <p:txBody>
          <a:bodyPr wrap="square" rtlCol="0">
            <a:spAutoFit/>
          </a:bodyPr>
          <a:lstStyle/>
          <a:p>
            <a:pPr algn="ctr"/>
            <a:r>
              <a:rPr lang="en-GB" sz="2800" b="1" dirty="0" smtClean="0">
                <a:solidFill>
                  <a:schemeClr val="bg1"/>
                </a:solidFill>
                <a:latin typeface="+mj-lt"/>
              </a:rPr>
              <a:t>Nutrition</a:t>
            </a:r>
            <a:endParaRPr lang="en-GB" sz="2800" b="1" dirty="0">
              <a:solidFill>
                <a:schemeClr val="bg1"/>
              </a:solidFill>
              <a:latin typeface="+mj-lt"/>
            </a:endParaRPr>
          </a:p>
        </p:txBody>
      </p:sp>
      <p:sp>
        <p:nvSpPr>
          <p:cNvPr id="63" name="Text Box 26"/>
          <p:cNvSpPr txBox="1">
            <a:spLocks noChangeArrowheads="1"/>
          </p:cNvSpPr>
          <p:nvPr/>
        </p:nvSpPr>
        <p:spPr bwMode="auto">
          <a:xfrm>
            <a:off x="7664448" y="4932412"/>
            <a:ext cx="2808311" cy="3192463"/>
          </a:xfrm>
          <a:prstGeom prst="rect">
            <a:avLst/>
          </a:prstGeom>
          <a:noFill/>
          <a:ln>
            <a:noFill/>
          </a:ln>
          <a:effectLst/>
          <a:extLst>
            <a:ext uri="{909E8E84-426E-40DD-AFC4-6F175D3DCCD1}">
              <a14:hiddenFill xmlns:a14="http://schemas.microsoft.com/office/drawing/2010/main">
                <a:solidFill>
                  <a:srgbClr val="FFFFFE"/>
                </a:solidFill>
              </a14:hiddenFill>
            </a:ext>
            <a:ext uri="{91240B29-F687-4F45-9708-019B960494DF}">
              <a14:hiddenLine xmlns:a14="http://schemas.microsoft.com/office/drawing/2010/main" w="9525" algn="in">
                <a:solidFill>
                  <a:srgbClr val="212120"/>
                </a:solidFill>
                <a:miter lim="800000"/>
                <a:headEnd/>
                <a:tailEnd/>
              </a14:hiddenLine>
            </a:ext>
            <a:ext uri="{AF507438-7753-43E0-B8FC-AC1667EBCBE1}">
              <a14:hiddenEffects xmlns:a14="http://schemas.microsoft.com/office/drawing/2010/main">
                <a:effectLst>
                  <a:outerShdw dist="35921" dir="2700000" algn="ctr" rotWithShape="0">
                    <a:srgbClr val="DCD6D4"/>
                  </a:outerShdw>
                </a:effectLst>
              </a14:hiddenEffects>
            </a:ext>
          </a:extLst>
        </p:spPr>
        <p:txBody>
          <a:bodyPr lIns="36576" tIns="36576" rIns="36576" bIns="36576"/>
          <a:lstStyle/>
          <a:p>
            <a:pPr marL="342900" indent="-342900">
              <a:spcAft>
                <a:spcPts val="1000"/>
              </a:spcAft>
              <a:buFont typeface="Wingdings" pitchFamily="2" charset="2"/>
              <a:buChar char="ü"/>
              <a:defRPr/>
            </a:pPr>
            <a:r>
              <a:rPr lang="en-US" sz="2400" b="1" i="1" dirty="0">
                <a:solidFill>
                  <a:srgbClr val="00B050"/>
                </a:solidFill>
                <a:latin typeface="Arial" pitchFamily="34" charset="0"/>
                <a:cs typeface="Arial" pitchFamily="34" charset="0"/>
              </a:rPr>
              <a:t>C</a:t>
            </a:r>
            <a:r>
              <a:rPr lang="en-US" sz="1600" b="1" i="1" dirty="0">
                <a:solidFill>
                  <a:schemeClr val="bg1">
                    <a:lumMod val="50000"/>
                  </a:schemeClr>
                </a:solidFill>
                <a:latin typeface="Arial" pitchFamily="34" charset="0"/>
                <a:cs typeface="Arial" pitchFamily="34" charset="0"/>
              </a:rPr>
              <a:t>hange your Life</a:t>
            </a:r>
          </a:p>
          <a:p>
            <a:pPr marL="342900" indent="-342900">
              <a:spcAft>
                <a:spcPts val="1000"/>
              </a:spcAft>
              <a:buFont typeface="Wingdings" pitchFamily="2" charset="2"/>
              <a:buChar char="ü"/>
              <a:defRPr/>
            </a:pPr>
            <a:r>
              <a:rPr lang="en-US" sz="2400" b="1" i="1" dirty="0">
                <a:solidFill>
                  <a:srgbClr val="00B0F0"/>
                </a:solidFill>
                <a:latin typeface="Arial" pitchFamily="34" charset="0"/>
                <a:cs typeface="Arial" pitchFamily="34" charset="0"/>
              </a:rPr>
              <a:t>H</a:t>
            </a:r>
            <a:r>
              <a:rPr lang="en-US" sz="1600" b="1" i="1" dirty="0">
                <a:solidFill>
                  <a:schemeClr val="bg1">
                    <a:lumMod val="50000"/>
                  </a:schemeClr>
                </a:solidFill>
                <a:latin typeface="Arial" pitchFamily="34" charset="0"/>
                <a:cs typeface="Arial" pitchFamily="34" charset="0"/>
              </a:rPr>
              <a:t>eal Yourself</a:t>
            </a:r>
          </a:p>
          <a:p>
            <a:pPr marL="342900" indent="-342900">
              <a:spcAft>
                <a:spcPts val="1000"/>
              </a:spcAft>
              <a:buFont typeface="Wingdings" pitchFamily="2" charset="2"/>
              <a:buChar char="ü"/>
              <a:defRPr/>
            </a:pPr>
            <a:r>
              <a:rPr lang="en-US" sz="2400" b="1" i="1" dirty="0">
                <a:solidFill>
                  <a:srgbClr val="7030A0"/>
                </a:solidFill>
                <a:latin typeface="Arial" pitchFamily="34" charset="0"/>
                <a:cs typeface="Arial" pitchFamily="34" charset="0"/>
              </a:rPr>
              <a:t>E</a:t>
            </a:r>
            <a:r>
              <a:rPr lang="en-US" sz="1600" b="1" i="1" dirty="0">
                <a:solidFill>
                  <a:schemeClr val="bg1">
                    <a:lumMod val="50000"/>
                  </a:schemeClr>
                </a:solidFill>
                <a:latin typeface="Arial" pitchFamily="34" charset="0"/>
                <a:cs typeface="Arial" pitchFamily="34" charset="0"/>
              </a:rPr>
              <a:t>njoy your Being </a:t>
            </a:r>
          </a:p>
          <a:p>
            <a:pPr marL="342900" indent="-342900">
              <a:spcAft>
                <a:spcPts val="1000"/>
              </a:spcAft>
              <a:buFont typeface="Wingdings" pitchFamily="2" charset="2"/>
              <a:buChar char="ü"/>
              <a:defRPr/>
            </a:pPr>
            <a:r>
              <a:rPr lang="en-US" sz="2400" b="1" i="1" dirty="0">
                <a:solidFill>
                  <a:srgbClr val="C00000"/>
                </a:solidFill>
                <a:latin typeface="Arial" pitchFamily="34" charset="0"/>
                <a:cs typeface="Arial" pitchFamily="34" charset="0"/>
              </a:rPr>
              <a:t>C</a:t>
            </a:r>
            <a:r>
              <a:rPr lang="en-US" sz="1600" b="1" i="1" dirty="0">
                <a:solidFill>
                  <a:schemeClr val="bg1">
                    <a:lumMod val="50000"/>
                  </a:schemeClr>
                </a:solidFill>
                <a:latin typeface="Arial" pitchFamily="34" charset="0"/>
                <a:cs typeface="Arial" pitchFamily="34" charset="0"/>
              </a:rPr>
              <a:t>larify your Goals</a:t>
            </a:r>
          </a:p>
          <a:p>
            <a:pPr marL="342900" indent="-342900">
              <a:spcAft>
                <a:spcPts val="1000"/>
              </a:spcAft>
              <a:buFont typeface="Wingdings" pitchFamily="2" charset="2"/>
              <a:buChar char="ü"/>
              <a:defRPr/>
            </a:pPr>
            <a:r>
              <a:rPr lang="en-US" sz="2400" b="1" i="1" dirty="0">
                <a:solidFill>
                  <a:schemeClr val="accent4"/>
                </a:solidFill>
                <a:latin typeface="Arial" pitchFamily="34" charset="0"/>
                <a:cs typeface="Arial" pitchFamily="34" charset="0"/>
              </a:rPr>
              <a:t>K</a:t>
            </a:r>
            <a:r>
              <a:rPr lang="en-US" sz="1600" b="1" i="1" dirty="0">
                <a:solidFill>
                  <a:schemeClr val="bg1">
                    <a:lumMod val="50000"/>
                  </a:schemeClr>
                </a:solidFill>
                <a:latin typeface="Arial" pitchFamily="34" charset="0"/>
                <a:cs typeface="Arial" pitchFamily="34" charset="0"/>
              </a:rPr>
              <a:t>ick start your Fitness</a:t>
            </a:r>
          </a:p>
        </p:txBody>
      </p:sp>
      <p:pic>
        <p:nvPicPr>
          <p:cNvPr id="64" name="Picture 2"/>
          <p:cNvPicPr>
            <a:picLocks noChangeAspect="1" noChangeArrowheads="1"/>
          </p:cNvPicPr>
          <p:nvPr/>
        </p:nvPicPr>
        <p:blipFill rotWithShape="1">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r="20268" b="27345"/>
          <a:stretch/>
        </p:blipFill>
        <p:spPr bwMode="auto">
          <a:xfrm>
            <a:off x="7794625" y="755948"/>
            <a:ext cx="2551964" cy="202333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5" name="TextBox 64"/>
          <p:cNvSpPr txBox="1"/>
          <p:nvPr/>
        </p:nvSpPr>
        <p:spPr>
          <a:xfrm>
            <a:off x="7650609" y="263505"/>
            <a:ext cx="2808311" cy="461665"/>
          </a:xfrm>
          <a:prstGeom prst="rect">
            <a:avLst/>
          </a:prstGeom>
          <a:noFill/>
        </p:spPr>
        <p:txBody>
          <a:bodyPr wrap="square" rtlCol="0">
            <a:spAutoFit/>
          </a:bodyPr>
          <a:lstStyle/>
          <a:p>
            <a:pPr algn="ctr"/>
            <a:r>
              <a:rPr lang="en-GB" sz="2400" b="1" dirty="0" smtClean="0">
                <a:solidFill>
                  <a:srgbClr val="00CC00"/>
                </a:solidFill>
                <a:latin typeface="+mj-lt"/>
              </a:rPr>
              <a:t>360°CHANGE</a:t>
            </a:r>
            <a:endParaRPr lang="en-GB" sz="2400" b="1" dirty="0">
              <a:solidFill>
                <a:srgbClr val="00CC00"/>
              </a:solidFill>
              <a:latin typeface="+mj-lt"/>
            </a:endParaRPr>
          </a:p>
        </p:txBody>
      </p:sp>
      <p:sp>
        <p:nvSpPr>
          <p:cNvPr id="66" name="TextBox 67"/>
          <p:cNvSpPr txBox="1">
            <a:spLocks noChangeArrowheads="1"/>
          </p:cNvSpPr>
          <p:nvPr/>
        </p:nvSpPr>
        <p:spPr bwMode="auto">
          <a:xfrm>
            <a:off x="3798686" y="900113"/>
            <a:ext cx="3441700"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pitchFamily="34" charset="0"/>
                <a:ea typeface="ＭＳ Ｐゴシック" pitchFamily="34" charset="-128"/>
              </a:defRPr>
            </a:lvl1pPr>
            <a:lvl2pPr marL="742950" indent="-285750" eaLnBrk="0" hangingPunct="0">
              <a:defRPr sz="2100">
                <a:solidFill>
                  <a:schemeClr val="tx1"/>
                </a:solidFill>
                <a:latin typeface="Arial" pitchFamily="34" charset="0"/>
                <a:ea typeface="ＭＳ Ｐゴシック" pitchFamily="34" charset="-128"/>
              </a:defRPr>
            </a:lvl2pPr>
            <a:lvl3pPr marL="1143000" indent="-228600" eaLnBrk="0" hangingPunct="0">
              <a:defRPr sz="2100">
                <a:solidFill>
                  <a:schemeClr val="tx1"/>
                </a:solidFill>
                <a:latin typeface="Arial" pitchFamily="34" charset="0"/>
                <a:ea typeface="ＭＳ Ｐゴシック" pitchFamily="34" charset="-128"/>
              </a:defRPr>
            </a:lvl3pPr>
            <a:lvl4pPr marL="1600200" indent="-228600" eaLnBrk="0" hangingPunct="0">
              <a:defRPr sz="2100">
                <a:solidFill>
                  <a:schemeClr val="tx1"/>
                </a:solidFill>
                <a:latin typeface="Arial" pitchFamily="34" charset="0"/>
                <a:ea typeface="ＭＳ Ｐゴシック" pitchFamily="34" charset="-128"/>
              </a:defRPr>
            </a:lvl4pPr>
            <a:lvl5pPr marL="2057400" indent="-228600" eaLnBrk="0" hangingPunct="0">
              <a:defRPr sz="2100">
                <a:solidFill>
                  <a:schemeClr val="tx1"/>
                </a:solidFill>
                <a:latin typeface="Arial" pitchFamily="34"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pitchFamily="34"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pitchFamily="34"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pitchFamily="34"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pitchFamily="34" charset="0"/>
                <a:ea typeface="ＭＳ Ｐゴシック" pitchFamily="34" charset="-128"/>
              </a:defRPr>
            </a:lvl9pPr>
          </a:lstStyle>
          <a:p>
            <a:pPr algn="just">
              <a:defRPr/>
            </a:pPr>
            <a:r>
              <a:rPr lang="en-AU" sz="1200" dirty="0" smtClean="0">
                <a:solidFill>
                  <a:schemeClr val="bg1">
                    <a:lumMod val="50000"/>
                  </a:schemeClr>
                </a:solidFill>
                <a:latin typeface="+mj-lt"/>
              </a:rPr>
              <a:t>Benefit from great value by purchasing the three-hour package. You may buy as many packages as you like or combine individual sessions into your personal program. Sessions are booked individually with each practitioner. Their own terms and conditions apply. </a:t>
            </a:r>
          </a:p>
          <a:p>
            <a:pPr algn="just">
              <a:defRPr/>
            </a:pPr>
            <a:endParaRPr lang="en-GB" sz="1200" dirty="0" smtClean="0">
              <a:solidFill>
                <a:schemeClr val="bg1">
                  <a:lumMod val="50000"/>
                </a:schemeClr>
              </a:solidFill>
              <a:latin typeface="+mj-lt"/>
            </a:endParaRPr>
          </a:p>
          <a:p>
            <a:pPr algn="just">
              <a:defRPr/>
            </a:pPr>
            <a:r>
              <a:rPr lang="en-AU" sz="1200" dirty="0" smtClean="0">
                <a:solidFill>
                  <a:schemeClr val="bg1">
                    <a:lumMod val="50000"/>
                  </a:schemeClr>
                </a:solidFill>
                <a:latin typeface="+mj-lt"/>
              </a:rPr>
              <a:t>To ensure you receive the maximum personal attention and optimum results we recommend booking a minimum of 6 to 12 sessions, depending on your specific needs. A 10% discount is given when you purchase 6 or more sessions. </a:t>
            </a:r>
            <a:endParaRPr lang="en-GB" sz="1200" dirty="0" smtClean="0">
              <a:solidFill>
                <a:schemeClr val="bg1">
                  <a:lumMod val="50000"/>
                </a:schemeClr>
              </a:solidFill>
              <a:latin typeface="+mj-lt"/>
            </a:endParaRPr>
          </a:p>
        </p:txBody>
      </p:sp>
      <p:sp>
        <p:nvSpPr>
          <p:cNvPr id="67" name="TextBox 32">
            <a:hlinkClick r:id="rId7"/>
          </p:cNvPr>
          <p:cNvSpPr txBox="1">
            <a:spLocks noChangeArrowheads="1"/>
          </p:cNvSpPr>
          <p:nvPr/>
        </p:nvSpPr>
        <p:spPr bwMode="auto">
          <a:xfrm>
            <a:off x="3834185" y="3348236"/>
            <a:ext cx="3322467" cy="4154984"/>
          </a:xfrm>
          <a:prstGeom prst="rect">
            <a:avLst/>
          </a:prstGeom>
          <a:ln/>
          <a:extLst/>
        </p:spPr>
        <p:style>
          <a:lnRef idx="2">
            <a:schemeClr val="accent6"/>
          </a:lnRef>
          <a:fillRef idx="1">
            <a:schemeClr val="lt1"/>
          </a:fillRef>
          <a:effectRef idx="0">
            <a:schemeClr val="accent6"/>
          </a:effectRef>
          <a:fontRef idx="minor">
            <a:schemeClr val="dk1"/>
          </a:fontRef>
        </p:style>
        <p:txBody>
          <a:bodyPr wrap="square">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eaLnBrk="1" hangingPunct="1"/>
            <a:r>
              <a:rPr lang="en-GB" sz="1400" b="1" dirty="0" smtClean="0">
                <a:latin typeface="+mj-lt"/>
                <a:cs typeface="Arial" charset="0"/>
              </a:rPr>
              <a:t>Step 1 - </a:t>
            </a:r>
            <a:r>
              <a:rPr lang="en-GB" sz="1400" b="1" dirty="0">
                <a:latin typeface="+mj-lt"/>
                <a:cs typeface="Arial" charset="0"/>
              </a:rPr>
              <a:t>Go </a:t>
            </a:r>
            <a:r>
              <a:rPr lang="en-GB" sz="1400" b="1" dirty="0" smtClean="0">
                <a:latin typeface="+mj-lt"/>
                <a:cs typeface="Arial" charset="0"/>
              </a:rPr>
              <a:t>to:</a:t>
            </a:r>
            <a:endParaRPr lang="en-GB" sz="1400" b="1" dirty="0">
              <a:latin typeface="+mj-lt"/>
              <a:cs typeface="Arial" charset="0"/>
            </a:endParaRPr>
          </a:p>
          <a:p>
            <a:pPr eaLnBrk="1" hangingPunct="1"/>
            <a:endParaRPr lang="en-GB" sz="1200" b="1" dirty="0">
              <a:latin typeface="+mj-lt"/>
              <a:cs typeface="Arial" charset="0"/>
            </a:endParaRPr>
          </a:p>
          <a:p>
            <a:pPr eaLnBrk="1" hangingPunct="1"/>
            <a:r>
              <a:rPr lang="en-GB" sz="1400" u="sng" dirty="0" smtClean="0">
                <a:solidFill>
                  <a:srgbClr val="00CC00"/>
                </a:solidFill>
                <a:latin typeface="+mj-lt"/>
                <a:cs typeface="Arial" charset="0"/>
              </a:rPr>
              <a:t>http://</a:t>
            </a:r>
            <a:r>
              <a:rPr lang="en-GB" sz="1400" u="sng" dirty="0">
                <a:solidFill>
                  <a:srgbClr val="00CC00"/>
                </a:solidFill>
                <a:latin typeface="+mj-lt"/>
                <a:cs typeface="Arial" charset="0"/>
              </a:rPr>
              <a:t>healoneself.wordpress.com</a:t>
            </a:r>
          </a:p>
          <a:p>
            <a:pPr eaLnBrk="1" hangingPunct="1"/>
            <a:r>
              <a:rPr lang="en-GB" sz="1400" dirty="0">
                <a:latin typeface="+mj-lt"/>
                <a:cs typeface="Arial" charset="0"/>
              </a:rPr>
              <a:t>  </a:t>
            </a:r>
          </a:p>
          <a:p>
            <a:pPr algn="just" eaLnBrk="1" hangingPunct="1"/>
            <a:r>
              <a:rPr lang="en-GB" sz="1400" dirty="0">
                <a:latin typeface="+mj-lt"/>
                <a:cs typeface="Arial" charset="0"/>
              </a:rPr>
              <a:t>Click on the 360 Change Body, Mind and Spirit link and pay for your session.</a:t>
            </a:r>
          </a:p>
          <a:p>
            <a:pPr algn="just" eaLnBrk="1" hangingPunct="1"/>
            <a:endParaRPr lang="en-GB" sz="1400" dirty="0">
              <a:latin typeface="+mj-lt"/>
              <a:cs typeface="Arial" charset="0"/>
            </a:endParaRPr>
          </a:p>
          <a:p>
            <a:pPr algn="just" eaLnBrk="1" hangingPunct="1"/>
            <a:r>
              <a:rPr lang="en-GB" sz="1400" b="1" dirty="0">
                <a:latin typeface="+mj-lt"/>
                <a:cs typeface="Arial" charset="0"/>
              </a:rPr>
              <a:t>Step </a:t>
            </a:r>
            <a:r>
              <a:rPr lang="en-GB" sz="1400" b="1" dirty="0" smtClean="0">
                <a:latin typeface="+mj-lt"/>
                <a:cs typeface="Arial" charset="0"/>
              </a:rPr>
              <a:t>2 - </a:t>
            </a:r>
            <a:r>
              <a:rPr lang="en-GB" sz="1400" b="1" dirty="0">
                <a:latin typeface="+mj-lt"/>
                <a:cs typeface="Arial" charset="0"/>
              </a:rPr>
              <a:t>To arrange your:</a:t>
            </a:r>
          </a:p>
          <a:p>
            <a:pPr algn="just" eaLnBrk="1" hangingPunct="1"/>
            <a:endParaRPr lang="en-GB" sz="1400" dirty="0">
              <a:latin typeface="+mj-lt"/>
              <a:cs typeface="Arial" charset="0"/>
            </a:endParaRPr>
          </a:p>
          <a:p>
            <a:pPr eaLnBrk="1" hangingPunct="1"/>
            <a:r>
              <a:rPr lang="en-GB" sz="1400" dirty="0">
                <a:latin typeface="+mj-lt"/>
                <a:cs typeface="Arial" charset="0"/>
              </a:rPr>
              <a:t>Personal Training and Nutrition session get in touch with Will Pike on </a:t>
            </a:r>
            <a:r>
              <a:rPr lang="en-AU" sz="1400" dirty="0">
                <a:latin typeface="+mj-lt"/>
                <a:cs typeface="Arial" charset="0"/>
              </a:rPr>
              <a:t>078 8984 2165 or </a:t>
            </a:r>
            <a:r>
              <a:rPr lang="en-AU" sz="1400" dirty="0" smtClean="0">
                <a:latin typeface="+mj-lt"/>
                <a:cs typeface="Arial" charset="0"/>
              </a:rPr>
              <a:t>e-mail </a:t>
            </a:r>
            <a:r>
              <a:rPr lang="en-GB" sz="1400" u="sng" dirty="0" smtClean="0">
                <a:solidFill>
                  <a:srgbClr val="00CC00"/>
                </a:solidFill>
                <a:latin typeface="+mj-lt"/>
                <a:cs typeface="Arial" charset="0"/>
              </a:rPr>
              <a:t>will@willpike.co.uk</a:t>
            </a:r>
            <a:r>
              <a:rPr lang="en-GB" sz="1400" dirty="0" smtClean="0">
                <a:solidFill>
                  <a:srgbClr val="00CC00"/>
                </a:solidFill>
                <a:latin typeface="+mj-lt"/>
                <a:cs typeface="Arial" charset="0"/>
              </a:rPr>
              <a:t> </a:t>
            </a:r>
            <a:endParaRPr lang="en-GB" sz="1400" dirty="0">
              <a:solidFill>
                <a:srgbClr val="00CC00"/>
              </a:solidFill>
              <a:latin typeface="+mj-lt"/>
              <a:cs typeface="Arial" charset="0"/>
            </a:endParaRPr>
          </a:p>
          <a:p>
            <a:pPr algn="just" eaLnBrk="1" hangingPunct="1"/>
            <a:endParaRPr lang="en-GB" sz="1400" dirty="0">
              <a:latin typeface="+mj-lt"/>
              <a:cs typeface="Arial" charset="0"/>
            </a:endParaRPr>
          </a:p>
          <a:p>
            <a:pPr eaLnBrk="1" hangingPunct="1"/>
            <a:r>
              <a:rPr lang="en-AU" sz="1400" dirty="0">
                <a:latin typeface="+mj-lt"/>
                <a:cs typeface="Arial" charset="0"/>
              </a:rPr>
              <a:t>Healing and Coaching session get in touch with Tony </a:t>
            </a:r>
            <a:r>
              <a:rPr lang="en-AU" sz="1400" dirty="0" err="1">
                <a:latin typeface="+mj-lt"/>
                <a:cs typeface="Arial" charset="0"/>
              </a:rPr>
              <a:t>Selimi</a:t>
            </a:r>
            <a:r>
              <a:rPr lang="en-AU" sz="1400" dirty="0">
                <a:latin typeface="+mj-lt"/>
                <a:cs typeface="Arial" charset="0"/>
              </a:rPr>
              <a:t> on 078 1717 4708 or </a:t>
            </a:r>
            <a:r>
              <a:rPr lang="en-AU" sz="1400" dirty="0" smtClean="0">
                <a:latin typeface="+mj-lt"/>
                <a:cs typeface="Arial" charset="0"/>
              </a:rPr>
              <a:t>       e-mail </a:t>
            </a:r>
            <a:r>
              <a:rPr lang="en-GB" sz="1400" b="1" dirty="0">
                <a:solidFill>
                  <a:srgbClr val="00CC00"/>
                </a:solidFill>
                <a:latin typeface="+mj-lt"/>
                <a:cs typeface="Arial" charset="0"/>
              </a:rPr>
              <a:t>tonyselimi@me.com</a:t>
            </a:r>
            <a:endParaRPr lang="en-GB" sz="1400" dirty="0">
              <a:solidFill>
                <a:srgbClr val="00CC00"/>
              </a:solidFill>
              <a:latin typeface="+mj-lt"/>
              <a:cs typeface="Arial" charset="0"/>
            </a:endParaRPr>
          </a:p>
          <a:p>
            <a:pPr algn="just" eaLnBrk="1" hangingPunct="1"/>
            <a:endParaRPr lang="en-GB" sz="1400" dirty="0">
              <a:latin typeface="+mj-lt"/>
              <a:cs typeface="Arial" charset="0"/>
            </a:endParaRPr>
          </a:p>
          <a:p>
            <a:pPr algn="just" eaLnBrk="1" hangingPunct="1"/>
            <a:r>
              <a:rPr lang="en-GB" sz="1400" b="1" dirty="0">
                <a:latin typeface="+mj-lt"/>
                <a:cs typeface="Arial" charset="0"/>
              </a:rPr>
              <a:t>For more information, email us: </a:t>
            </a:r>
          </a:p>
          <a:p>
            <a:pPr algn="just" eaLnBrk="1" hangingPunct="1"/>
            <a:r>
              <a:rPr lang="en-GB" sz="1400" u="sng" dirty="0" smtClean="0">
                <a:solidFill>
                  <a:srgbClr val="00CC00"/>
                </a:solidFill>
                <a:latin typeface="+mj-lt"/>
                <a:cs typeface="Arial" charset="0"/>
              </a:rPr>
              <a:t>bodymindspirit@willpike.co.uk</a:t>
            </a:r>
            <a:endParaRPr lang="en-GB" sz="1200" dirty="0">
              <a:cs typeface="Arial" charset="0"/>
            </a:endParaRPr>
          </a:p>
        </p:txBody>
      </p:sp>
      <p:sp>
        <p:nvSpPr>
          <p:cNvPr id="72" name="Text Box 25"/>
          <p:cNvSpPr txBox="1">
            <a:spLocks noChangeArrowheads="1"/>
          </p:cNvSpPr>
          <p:nvPr/>
        </p:nvSpPr>
        <p:spPr bwMode="auto">
          <a:xfrm>
            <a:off x="3716139" y="144463"/>
            <a:ext cx="3556199" cy="611485"/>
          </a:xfrm>
          <a:prstGeom prst="rect">
            <a:avLst/>
          </a:prstGeom>
          <a:solidFill>
            <a:schemeClr val="accent4">
              <a:lumMod val="60000"/>
              <a:lumOff val="40000"/>
            </a:schemeClr>
          </a:solidFill>
          <a:ln>
            <a:noFill/>
          </a:ln>
          <a:effectLst/>
          <a:extLst/>
        </p:spPr>
        <p:txBody>
          <a:bodyPr lIns="36576" tIns="36576" rIns="36576" bIns="36576"/>
          <a:lstStyle/>
          <a:p>
            <a:pPr algn="ctr">
              <a:spcAft>
                <a:spcPts val="1000"/>
              </a:spcAft>
              <a:defRPr/>
            </a:pPr>
            <a:r>
              <a:rPr lang="en-US" sz="2400" b="1" dirty="0" smtClean="0">
                <a:solidFill>
                  <a:schemeClr val="bg1"/>
                </a:solidFill>
                <a:latin typeface="+mj-lt"/>
              </a:rPr>
              <a:t> </a:t>
            </a:r>
            <a:endParaRPr lang="en-US" sz="2400" b="1" dirty="0">
              <a:solidFill>
                <a:schemeClr val="bg1"/>
              </a:solidFill>
              <a:latin typeface="+mj-lt"/>
            </a:endParaRPr>
          </a:p>
        </p:txBody>
      </p:sp>
      <p:sp>
        <p:nvSpPr>
          <p:cNvPr id="68" name="TextBox 67"/>
          <p:cNvSpPr txBox="1"/>
          <p:nvPr/>
        </p:nvSpPr>
        <p:spPr>
          <a:xfrm>
            <a:off x="3824086" y="232728"/>
            <a:ext cx="3416300" cy="523220"/>
          </a:xfrm>
          <a:prstGeom prst="rect">
            <a:avLst/>
          </a:prstGeom>
          <a:noFill/>
        </p:spPr>
        <p:txBody>
          <a:bodyPr wrap="square" rtlCol="0">
            <a:spAutoFit/>
          </a:bodyPr>
          <a:lstStyle/>
          <a:p>
            <a:pPr algn="ctr"/>
            <a:r>
              <a:rPr lang="en-GB" sz="2800" b="1" dirty="0" smtClean="0">
                <a:solidFill>
                  <a:schemeClr val="bg1"/>
                </a:solidFill>
                <a:latin typeface="+mj-lt"/>
              </a:rPr>
              <a:t>How to book</a:t>
            </a:r>
            <a:endParaRPr lang="en-GB" sz="2800" b="1" dirty="0">
              <a:solidFill>
                <a:schemeClr val="bg1"/>
              </a:solidFill>
              <a:latin typeface="+mj-lt"/>
            </a:endParaRPr>
          </a:p>
        </p:txBody>
      </p:sp>
      <p:pic>
        <p:nvPicPr>
          <p:cNvPr id="74" name="Picture 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272337" y="3085810"/>
            <a:ext cx="3563937" cy="1486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8540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3" name="Group 19"/>
          <p:cNvGrpSpPr>
            <a:grpSpLocks/>
          </p:cNvGrpSpPr>
          <p:nvPr/>
        </p:nvGrpSpPr>
        <p:grpSpPr bwMode="auto">
          <a:xfrm>
            <a:off x="144463" y="144463"/>
            <a:ext cx="10691812" cy="7559675"/>
            <a:chOff x="144369" y="144300"/>
            <a:chExt cx="10692000" cy="7560000"/>
          </a:xfrm>
        </p:grpSpPr>
        <p:sp>
          <p:nvSpPr>
            <p:cNvPr id="16" name="Rectangle 15"/>
            <p:cNvSpPr/>
            <p:nvPr/>
          </p:nvSpPr>
          <p:spPr>
            <a:xfrm>
              <a:off x="144369" y="144300"/>
              <a:ext cx="10692000" cy="7560000"/>
            </a:xfrm>
            <a:prstGeom prst="rect">
              <a:avLst/>
            </a:prstGeom>
            <a:noFill/>
            <a:ln w="3175">
              <a:solidFill>
                <a:schemeClr val="bg1">
                  <a:lumMod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cxnSp>
          <p:nvCxnSpPr>
            <p:cNvPr id="17" name="Straight Connector 16"/>
            <p:cNvCxnSpPr/>
            <p:nvPr/>
          </p:nvCxnSpPr>
          <p:spPr>
            <a:xfrm>
              <a:off x="3708369" y="144300"/>
              <a:ext cx="0" cy="7560000"/>
            </a:xfrm>
            <a:prstGeom prst="line">
              <a:avLst/>
            </a:prstGeom>
            <a:noFill/>
            <a:ln w="3175">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cxnSp>
          <p:nvCxnSpPr>
            <p:cNvPr id="18" name="Straight Connector 17"/>
            <p:cNvCxnSpPr/>
            <p:nvPr/>
          </p:nvCxnSpPr>
          <p:spPr>
            <a:xfrm>
              <a:off x="7272369" y="144300"/>
              <a:ext cx="0" cy="7560000"/>
            </a:xfrm>
            <a:prstGeom prst="line">
              <a:avLst/>
            </a:prstGeom>
            <a:noFill/>
            <a:ln w="3175">
              <a:solidFill>
                <a:schemeClr val="bg1">
                  <a:lumMod val="75000"/>
                </a:schemeClr>
              </a:solidFill>
              <a:prstDash val="solid"/>
            </a:ln>
          </p:spPr>
          <p:style>
            <a:lnRef idx="2">
              <a:schemeClr val="accent1">
                <a:shade val="50000"/>
              </a:schemeClr>
            </a:lnRef>
            <a:fillRef idx="1">
              <a:schemeClr val="accent1"/>
            </a:fillRef>
            <a:effectRef idx="0">
              <a:schemeClr val="accent1"/>
            </a:effectRef>
            <a:fontRef idx="minor">
              <a:schemeClr val="lt1"/>
            </a:fontRef>
          </p:style>
        </p:cxnSp>
      </p:grpSp>
      <p:grpSp>
        <p:nvGrpSpPr>
          <p:cNvPr id="2054" name="Group 15"/>
          <p:cNvGrpSpPr>
            <a:grpSpLocks/>
          </p:cNvGrpSpPr>
          <p:nvPr/>
        </p:nvGrpSpPr>
        <p:grpSpPr bwMode="auto">
          <a:xfrm>
            <a:off x="198438" y="198438"/>
            <a:ext cx="10567987" cy="7451725"/>
            <a:chOff x="198369" y="198300"/>
            <a:chExt cx="10567822" cy="7452000"/>
          </a:xfrm>
        </p:grpSpPr>
        <p:sp>
          <p:nvSpPr>
            <p:cNvPr id="20" name="Rectangle 19"/>
            <p:cNvSpPr/>
            <p:nvPr/>
          </p:nvSpPr>
          <p:spPr>
            <a:xfrm>
              <a:off x="198369" y="198300"/>
              <a:ext cx="3455933" cy="7452000"/>
            </a:xfrm>
            <a:prstGeom prst="rect">
              <a:avLst/>
            </a:prstGeom>
            <a:noFill/>
            <a:ln w="31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sp>
          <p:nvSpPr>
            <p:cNvPr id="21" name="Rectangle 20"/>
            <p:cNvSpPr/>
            <p:nvPr/>
          </p:nvSpPr>
          <p:spPr>
            <a:xfrm>
              <a:off x="3754313" y="198300"/>
              <a:ext cx="3455933" cy="7452000"/>
            </a:xfrm>
            <a:prstGeom prst="rect">
              <a:avLst/>
            </a:prstGeom>
            <a:noFill/>
            <a:ln w="31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sp>
          <p:nvSpPr>
            <p:cNvPr id="22" name="Rectangle 21"/>
            <p:cNvSpPr/>
            <p:nvPr/>
          </p:nvSpPr>
          <p:spPr>
            <a:xfrm>
              <a:off x="7310258" y="198300"/>
              <a:ext cx="3455933" cy="7452000"/>
            </a:xfrm>
            <a:prstGeom prst="rect">
              <a:avLst/>
            </a:prstGeom>
            <a:noFill/>
            <a:ln w="3175">
              <a:solidFill>
                <a:srgbClr val="00B050"/>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65233" tIns="32617" rIns="65233" bIns="32617" anchor="ctr"/>
            <a:lstStyle/>
            <a:p>
              <a:pPr algn="ctr" defTabSz="1075827" fontAlgn="auto">
                <a:spcBef>
                  <a:spcPts val="0"/>
                </a:spcBef>
                <a:spcAft>
                  <a:spcPts val="0"/>
                </a:spcAft>
                <a:defRPr/>
              </a:pPr>
              <a:endParaRPr lang="en-US"/>
            </a:p>
          </p:txBody>
        </p:sp>
      </p:grpSp>
      <p:sp>
        <p:nvSpPr>
          <p:cNvPr id="2061" name="TextBox 67"/>
          <p:cNvSpPr txBox="1">
            <a:spLocks noChangeArrowheads="1"/>
          </p:cNvSpPr>
          <p:nvPr/>
        </p:nvSpPr>
        <p:spPr bwMode="auto">
          <a:xfrm>
            <a:off x="209686" y="731838"/>
            <a:ext cx="3441700"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ctr" eaLnBrk="1" hangingPunct="1"/>
            <a:r>
              <a:rPr lang="en-GB" sz="1600" b="1" dirty="0">
                <a:latin typeface="+mj-lt"/>
              </a:rPr>
              <a:t>“</a:t>
            </a:r>
            <a:r>
              <a:rPr lang="en-AU" sz="1600" b="1" dirty="0">
                <a:latin typeface="+mj-lt"/>
              </a:rPr>
              <a:t>Your body is a mirror of your consciousness</a:t>
            </a:r>
            <a:r>
              <a:rPr lang="en-GB" sz="1600" b="1" dirty="0">
                <a:latin typeface="+mj-lt"/>
              </a:rPr>
              <a:t>”</a:t>
            </a:r>
          </a:p>
        </p:txBody>
      </p:sp>
      <p:sp>
        <p:nvSpPr>
          <p:cNvPr id="45" name="TextBox 44"/>
          <p:cNvSpPr txBox="1"/>
          <p:nvPr/>
        </p:nvSpPr>
        <p:spPr>
          <a:xfrm>
            <a:off x="168411" y="1260475"/>
            <a:ext cx="3441700" cy="954088"/>
          </a:xfrm>
          <a:prstGeom prst="rect">
            <a:avLst/>
          </a:prstGeom>
          <a:noFill/>
        </p:spPr>
        <p:txBody>
          <a:bodyPr>
            <a:spAutoFit/>
          </a:bodyPr>
          <a:lstStyle/>
          <a:p>
            <a:pPr algn="just">
              <a:defRPr/>
            </a:pPr>
            <a:r>
              <a:rPr lang="en-AU" sz="1200" dirty="0">
                <a:solidFill>
                  <a:schemeClr val="bg1">
                    <a:lumMod val="50000"/>
                  </a:schemeClr>
                </a:solidFill>
                <a:latin typeface="+mj-lt"/>
              </a:rPr>
              <a:t>An opportunity to go beyond your perceived limits, do things you thought were impossible, &amp; recognize the unlimited nature of your being. </a:t>
            </a:r>
            <a:endParaRPr lang="en-GB" sz="1200" dirty="0">
              <a:solidFill>
                <a:schemeClr val="bg1">
                  <a:lumMod val="50000"/>
                </a:schemeClr>
              </a:solidFill>
              <a:latin typeface="+mj-lt"/>
            </a:endParaRPr>
          </a:p>
          <a:p>
            <a:pPr algn="just">
              <a:defRPr/>
            </a:pPr>
            <a:endParaRPr lang="en-GB" sz="2000" dirty="0">
              <a:latin typeface="+mj-lt"/>
            </a:endParaRPr>
          </a:p>
        </p:txBody>
      </p:sp>
      <p:sp>
        <p:nvSpPr>
          <p:cNvPr id="2063" name="TextBox 69"/>
          <p:cNvSpPr txBox="1">
            <a:spLocks noChangeArrowheads="1"/>
          </p:cNvSpPr>
          <p:nvPr/>
        </p:nvSpPr>
        <p:spPr bwMode="auto">
          <a:xfrm>
            <a:off x="250961" y="1908175"/>
            <a:ext cx="3381375"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171450" indent="-171450"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eaLnBrk="1" hangingPunct="1">
              <a:lnSpc>
                <a:spcPct val="150000"/>
              </a:lnSpc>
              <a:buFont typeface="Wingdings" pitchFamily="2" charset="2"/>
              <a:buChar char="§"/>
            </a:pPr>
            <a:r>
              <a:rPr lang="en-AU" sz="1200" dirty="0">
                <a:latin typeface="+mj-lt"/>
              </a:rPr>
              <a:t>Heal physical and emotional issues</a:t>
            </a:r>
            <a:endParaRPr lang="en-GB" sz="1200" dirty="0">
              <a:latin typeface="+mj-lt"/>
            </a:endParaRPr>
          </a:p>
          <a:p>
            <a:pPr eaLnBrk="1" hangingPunct="1">
              <a:lnSpc>
                <a:spcPct val="150000"/>
              </a:lnSpc>
              <a:buFont typeface="Wingdings" pitchFamily="2" charset="2"/>
              <a:buChar char="§"/>
            </a:pPr>
            <a:r>
              <a:rPr lang="en-AU" sz="1200" dirty="0">
                <a:latin typeface="+mj-lt"/>
              </a:rPr>
              <a:t>Reduce stress, improve health</a:t>
            </a:r>
            <a:endParaRPr lang="en-GB" sz="1200" dirty="0">
              <a:latin typeface="+mj-lt"/>
            </a:endParaRPr>
          </a:p>
          <a:p>
            <a:pPr eaLnBrk="1" hangingPunct="1">
              <a:lnSpc>
                <a:spcPct val="150000"/>
              </a:lnSpc>
              <a:buFont typeface="Wingdings" pitchFamily="2" charset="2"/>
              <a:buChar char="§"/>
            </a:pPr>
            <a:r>
              <a:rPr lang="en-AU" sz="1200" dirty="0">
                <a:latin typeface="+mj-lt"/>
              </a:rPr>
              <a:t>Let go of energy blockages</a:t>
            </a:r>
            <a:endParaRPr lang="en-GB" sz="1200" dirty="0">
              <a:latin typeface="+mj-lt"/>
            </a:endParaRPr>
          </a:p>
          <a:p>
            <a:pPr eaLnBrk="1" hangingPunct="1">
              <a:lnSpc>
                <a:spcPct val="150000"/>
              </a:lnSpc>
              <a:buFont typeface="Wingdings" pitchFamily="2" charset="2"/>
              <a:buChar char="§"/>
            </a:pPr>
            <a:r>
              <a:rPr lang="en-AU" sz="1200" dirty="0">
                <a:latin typeface="+mj-lt"/>
              </a:rPr>
              <a:t>Release tensions in the body </a:t>
            </a:r>
            <a:endParaRPr lang="en-GB" sz="1200" dirty="0">
              <a:latin typeface="+mj-lt"/>
            </a:endParaRPr>
          </a:p>
          <a:p>
            <a:pPr eaLnBrk="1" hangingPunct="1">
              <a:lnSpc>
                <a:spcPct val="150000"/>
              </a:lnSpc>
              <a:buFont typeface="Wingdings" pitchFamily="2" charset="2"/>
              <a:buChar char="§"/>
            </a:pPr>
            <a:r>
              <a:rPr lang="en-AU" sz="1200" dirty="0">
                <a:latin typeface="+mj-lt"/>
              </a:rPr>
              <a:t>Sense your way to happiness</a:t>
            </a:r>
            <a:endParaRPr lang="en-GB" sz="1200" dirty="0">
              <a:latin typeface="+mj-lt"/>
            </a:endParaRPr>
          </a:p>
          <a:p>
            <a:pPr eaLnBrk="1" hangingPunct="1">
              <a:lnSpc>
                <a:spcPct val="150000"/>
              </a:lnSpc>
              <a:buFont typeface="Wingdings" pitchFamily="2" charset="2"/>
              <a:buChar char="§"/>
            </a:pPr>
            <a:r>
              <a:rPr lang="en-AU" sz="1200" dirty="0">
                <a:latin typeface="+mj-lt"/>
              </a:rPr>
              <a:t>Find true, unconditional love </a:t>
            </a:r>
            <a:endParaRPr lang="en-GB" sz="1200" dirty="0">
              <a:latin typeface="+mj-lt"/>
            </a:endParaRPr>
          </a:p>
          <a:p>
            <a:pPr eaLnBrk="1" hangingPunct="1">
              <a:lnSpc>
                <a:spcPct val="150000"/>
              </a:lnSpc>
              <a:buFont typeface="Wingdings" pitchFamily="2" charset="2"/>
              <a:buChar char="§"/>
            </a:pPr>
            <a:r>
              <a:rPr lang="en-GB" sz="1200" dirty="0">
                <a:latin typeface="+mj-lt"/>
              </a:rPr>
              <a:t>Awaken your soul</a:t>
            </a:r>
          </a:p>
          <a:p>
            <a:pPr algn="just" eaLnBrk="1" hangingPunct="1">
              <a:lnSpc>
                <a:spcPct val="150000"/>
              </a:lnSpc>
              <a:buFont typeface="Wingdings" pitchFamily="2" charset="2"/>
              <a:buChar char="§"/>
            </a:pPr>
            <a:endParaRPr lang="en-GB" sz="1200" dirty="0">
              <a:latin typeface="+mj-lt"/>
            </a:endParaRPr>
          </a:p>
        </p:txBody>
      </p:sp>
      <p:sp>
        <p:nvSpPr>
          <p:cNvPr id="48" name="TextBox 47"/>
          <p:cNvSpPr txBox="1"/>
          <p:nvPr/>
        </p:nvSpPr>
        <p:spPr>
          <a:xfrm>
            <a:off x="203336" y="4500563"/>
            <a:ext cx="3441700" cy="1600438"/>
          </a:xfrm>
          <a:prstGeom prst="rect">
            <a:avLst/>
          </a:prstGeom>
          <a:noFill/>
        </p:spPr>
        <p:txBody>
          <a:bodyPr>
            <a:spAutoFit/>
          </a:bodyPr>
          <a:lstStyle/>
          <a:p>
            <a:pPr algn="ctr">
              <a:defRPr/>
            </a:pPr>
            <a:r>
              <a:rPr lang="en-AU" sz="1400" b="1" dirty="0">
                <a:latin typeface="+mj-lt"/>
              </a:rPr>
              <a:t>Your life, your hopes, your way!</a:t>
            </a:r>
            <a:endParaRPr lang="en-GB" sz="1400" b="1" dirty="0">
              <a:latin typeface="+mj-lt"/>
            </a:endParaRPr>
          </a:p>
          <a:p>
            <a:pPr>
              <a:defRPr/>
            </a:pPr>
            <a:endParaRPr lang="en-AU" sz="1200" dirty="0">
              <a:latin typeface="+mj-lt"/>
            </a:endParaRPr>
          </a:p>
          <a:p>
            <a:pPr marL="171450" indent="-171450">
              <a:buFont typeface="Arial" pitchFamily="34" charset="0"/>
              <a:buChar char="•"/>
              <a:defRPr/>
            </a:pPr>
            <a:r>
              <a:rPr lang="en-AU" sz="1200" dirty="0">
                <a:latin typeface="+mj-lt"/>
              </a:rPr>
              <a:t>Be who you are</a:t>
            </a:r>
          </a:p>
          <a:p>
            <a:pPr marL="171450" indent="-171450">
              <a:lnSpc>
                <a:spcPct val="150000"/>
              </a:lnSpc>
              <a:buFont typeface="Arial" pitchFamily="34" charset="0"/>
              <a:buChar char="•"/>
              <a:defRPr/>
            </a:pPr>
            <a:r>
              <a:rPr lang="en-AU" sz="1200" dirty="0">
                <a:latin typeface="+mj-lt"/>
              </a:rPr>
              <a:t>Pursue the right goals</a:t>
            </a:r>
          </a:p>
          <a:p>
            <a:pPr marL="171450" indent="-171450">
              <a:buFont typeface="Arial" pitchFamily="34" charset="0"/>
              <a:buChar char="•"/>
              <a:defRPr/>
            </a:pPr>
            <a:r>
              <a:rPr lang="en-AU" sz="1200" dirty="0">
                <a:latin typeface="+mj-lt"/>
              </a:rPr>
              <a:t>At a crossroads -find your new direction</a:t>
            </a:r>
          </a:p>
          <a:p>
            <a:pPr marL="171450" indent="-171450">
              <a:buFont typeface="Arial" pitchFamily="34" charset="0"/>
              <a:buChar char="•"/>
              <a:defRPr/>
            </a:pPr>
            <a:r>
              <a:rPr lang="en-AU" sz="1200" dirty="0">
                <a:latin typeface="+mj-lt"/>
              </a:rPr>
              <a:t>Fulfil your destiny</a:t>
            </a:r>
            <a:endParaRPr lang="en-GB" sz="1200" dirty="0">
              <a:latin typeface="+mj-lt"/>
            </a:endParaRPr>
          </a:p>
          <a:p>
            <a:pPr marL="171450" indent="-171450">
              <a:lnSpc>
                <a:spcPct val="150000"/>
              </a:lnSpc>
              <a:buFont typeface="Arial" pitchFamily="34" charset="0"/>
              <a:buChar char="•"/>
              <a:defRPr/>
            </a:pPr>
            <a:endParaRPr lang="en-GB" sz="1200" dirty="0">
              <a:latin typeface="+mj-lt"/>
            </a:endParaRPr>
          </a:p>
        </p:txBody>
      </p:sp>
      <p:grpSp>
        <p:nvGrpSpPr>
          <p:cNvPr id="2069" name="Group 1"/>
          <p:cNvGrpSpPr>
            <a:grpSpLocks/>
          </p:cNvGrpSpPr>
          <p:nvPr/>
        </p:nvGrpSpPr>
        <p:grpSpPr bwMode="auto">
          <a:xfrm>
            <a:off x="161777" y="5868516"/>
            <a:ext cx="3535795" cy="1296144"/>
            <a:chOff x="7310438" y="6108700"/>
            <a:chExt cx="3443832" cy="1238250"/>
          </a:xfrm>
          <a:effectLst>
            <a:reflection blurRad="6350" stA="56000" endPos="17000" dir="5400000" sy="-100000" algn="bl" rotWithShape="0"/>
          </a:effectLst>
        </p:grpSpPr>
        <p:pic>
          <p:nvPicPr>
            <p:cNvPr id="2077" name="Picture 52" descr="C:\Users\Will Pike\Dropbox\Body Mind Spirit\TS Photos\IMAG2849.jpg"/>
            <p:cNvPicPr>
              <a:picLocks noChangeAspect="1" noChangeArrowheads="1"/>
            </p:cNvPicPr>
            <p:nvPr/>
          </p:nvPicPr>
          <p:blipFill>
            <a:blip r:embed="rId2">
              <a:extLst>
                <a:ext uri="{28A0092B-C50C-407E-A947-70E740481C1C}">
                  <a14:useLocalDpi xmlns:a14="http://schemas.microsoft.com/office/drawing/2010/main" val="0"/>
                </a:ext>
              </a:extLst>
            </a:blip>
            <a:srcRect l="27299" t="5000" r="22823"/>
            <a:stretch>
              <a:fillRect/>
            </a:stretch>
          </p:blipFill>
          <p:spPr bwMode="auto">
            <a:xfrm>
              <a:off x="9666833" y="6108700"/>
              <a:ext cx="1087437"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 name="Picture 51" descr="C:\Users\Will Pike\Dropbox\Body Mind Spirit\TS Photos\IMAG2848.jpg"/>
            <p:cNvPicPr>
              <a:picLocks noChangeAspect="1" noChangeArrowheads="1"/>
            </p:cNvPicPr>
            <p:nvPr/>
          </p:nvPicPr>
          <p:blipFill>
            <a:blip r:embed="rId3">
              <a:extLst>
                <a:ext uri="{28A0092B-C50C-407E-A947-70E740481C1C}">
                  <a14:useLocalDpi xmlns:a14="http://schemas.microsoft.com/office/drawing/2010/main" val="0"/>
                </a:ext>
              </a:extLst>
            </a:blip>
            <a:srcRect l="12138" r="11218"/>
            <a:stretch>
              <a:fillRect/>
            </a:stretch>
          </p:blipFill>
          <p:spPr bwMode="auto">
            <a:xfrm>
              <a:off x="7723188" y="6108700"/>
              <a:ext cx="158750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9" name="Picture 49" descr="C:\Users\Will Pike\Dropbox\Body Mind Spirit\TS Photos\IMG_255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31300" y="6108700"/>
              <a:ext cx="857250"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0" name="Picture 50" descr="C:\Users\Will Pike\Dropbox\Body Mind Spirit\TS Photos\IMG_2658.jpg"/>
            <p:cNvPicPr>
              <a:picLocks noChangeAspect="1" noChangeArrowheads="1"/>
            </p:cNvPicPr>
            <p:nvPr/>
          </p:nvPicPr>
          <p:blipFill>
            <a:blip r:embed="rId5">
              <a:extLst>
                <a:ext uri="{28A0092B-C50C-407E-A947-70E740481C1C}">
                  <a14:useLocalDpi xmlns:a14="http://schemas.microsoft.com/office/drawing/2010/main" val="0"/>
                </a:ext>
              </a:extLst>
            </a:blip>
            <a:srcRect l="27151" r="25925"/>
            <a:stretch>
              <a:fillRect/>
            </a:stretch>
          </p:blipFill>
          <p:spPr bwMode="auto">
            <a:xfrm>
              <a:off x="7310438" y="6108700"/>
              <a:ext cx="862012"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66" name="TextBox 59"/>
          <p:cNvSpPr txBox="1">
            <a:spLocks noChangeArrowheads="1"/>
          </p:cNvSpPr>
          <p:nvPr/>
        </p:nvSpPr>
        <p:spPr bwMode="auto">
          <a:xfrm>
            <a:off x="249374" y="7361238"/>
            <a:ext cx="3281362"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ctr" eaLnBrk="1" hangingPunct="1"/>
            <a:r>
              <a:rPr lang="en-GB" sz="1200" b="1" i="1" dirty="0">
                <a:solidFill>
                  <a:srgbClr val="00B050"/>
                </a:solidFill>
                <a:cs typeface="Arial" charset="0"/>
              </a:rPr>
              <a:t>“Tony’s healing </a:t>
            </a:r>
            <a:r>
              <a:rPr lang="en-GB" sz="1200" b="1" i="1" dirty="0" smtClean="0">
                <a:solidFill>
                  <a:srgbClr val="00B050"/>
                </a:solidFill>
                <a:cs typeface="Arial" charset="0"/>
              </a:rPr>
              <a:t>experience </a:t>
            </a:r>
            <a:r>
              <a:rPr lang="en-GB" sz="1200" b="1" i="1" dirty="0">
                <a:solidFill>
                  <a:srgbClr val="00B050"/>
                </a:solidFill>
                <a:cs typeface="Arial" charset="0"/>
              </a:rPr>
              <a:t>is a must”</a:t>
            </a:r>
          </a:p>
        </p:txBody>
      </p:sp>
      <p:sp>
        <p:nvSpPr>
          <p:cNvPr id="50" name="Text Box 25"/>
          <p:cNvSpPr txBox="1">
            <a:spLocks noChangeArrowheads="1"/>
          </p:cNvSpPr>
          <p:nvPr/>
        </p:nvSpPr>
        <p:spPr bwMode="auto">
          <a:xfrm>
            <a:off x="144464" y="163811"/>
            <a:ext cx="3563936" cy="592137"/>
          </a:xfrm>
          <a:prstGeom prst="rect">
            <a:avLst/>
          </a:prstGeom>
          <a:solidFill>
            <a:schemeClr val="tx2">
              <a:lumMod val="40000"/>
              <a:lumOff val="60000"/>
            </a:schemeClr>
          </a:solidFill>
          <a:ln>
            <a:noFill/>
          </a:ln>
          <a:effectLst/>
          <a:extLst/>
        </p:spPr>
        <p:txBody>
          <a:bodyPr lIns="36576" tIns="36576" rIns="36576" bIns="36576"/>
          <a:lstStyle/>
          <a:p>
            <a:pPr algn="ctr">
              <a:spcAft>
                <a:spcPts val="1000"/>
              </a:spcAft>
              <a:defRPr/>
            </a:pPr>
            <a:endParaRPr lang="en-US" sz="2400" b="1" dirty="0">
              <a:solidFill>
                <a:schemeClr val="bg1"/>
              </a:solidFill>
              <a:latin typeface="+mj-lt"/>
              <a:cs typeface="Arial" pitchFamily="34" charset="0"/>
            </a:endParaRPr>
          </a:p>
          <a:p>
            <a:pPr algn="ctr">
              <a:spcAft>
                <a:spcPts val="1000"/>
              </a:spcAft>
              <a:defRPr/>
            </a:pPr>
            <a:r>
              <a:rPr lang="en-US" sz="2400" b="1" dirty="0">
                <a:solidFill>
                  <a:schemeClr val="bg1"/>
                </a:solidFill>
                <a:latin typeface="+mj-lt"/>
              </a:rPr>
              <a:t> </a:t>
            </a:r>
          </a:p>
        </p:txBody>
      </p:sp>
      <p:sp>
        <p:nvSpPr>
          <p:cNvPr id="52" name="Text Box 25"/>
          <p:cNvSpPr txBox="1">
            <a:spLocks noChangeArrowheads="1"/>
          </p:cNvSpPr>
          <p:nvPr/>
        </p:nvSpPr>
        <p:spPr bwMode="auto">
          <a:xfrm>
            <a:off x="144464" y="3908426"/>
            <a:ext cx="3563936" cy="592137"/>
          </a:xfrm>
          <a:prstGeom prst="rect">
            <a:avLst/>
          </a:prstGeom>
          <a:solidFill>
            <a:srgbClr val="92D050"/>
          </a:solidFill>
          <a:ln>
            <a:noFill/>
          </a:ln>
          <a:effectLst/>
          <a:extLst/>
        </p:spPr>
        <p:txBody>
          <a:bodyPr lIns="36576" tIns="36576" rIns="36576" bIns="36576" anchor="ctr"/>
          <a:lstStyle/>
          <a:p>
            <a:pPr algn="ctr">
              <a:spcAft>
                <a:spcPts val="1000"/>
              </a:spcAft>
              <a:defRPr/>
            </a:pPr>
            <a:r>
              <a:rPr lang="en-US" sz="2400" b="1" dirty="0" smtClean="0">
                <a:solidFill>
                  <a:schemeClr val="bg1"/>
                </a:solidFill>
                <a:latin typeface="+mj-lt"/>
              </a:rPr>
              <a:t> </a:t>
            </a:r>
            <a:endParaRPr lang="en-US" sz="2400" b="1" dirty="0">
              <a:solidFill>
                <a:schemeClr val="bg1"/>
              </a:solidFill>
              <a:latin typeface="+mj-lt"/>
            </a:endParaRPr>
          </a:p>
        </p:txBody>
      </p:sp>
      <p:sp>
        <p:nvSpPr>
          <p:cNvPr id="55" name="TextBox 54"/>
          <p:cNvSpPr txBox="1"/>
          <p:nvPr/>
        </p:nvSpPr>
        <p:spPr>
          <a:xfrm>
            <a:off x="209686" y="232728"/>
            <a:ext cx="3416300" cy="523220"/>
          </a:xfrm>
          <a:prstGeom prst="rect">
            <a:avLst/>
          </a:prstGeom>
          <a:noFill/>
        </p:spPr>
        <p:txBody>
          <a:bodyPr wrap="square" rtlCol="0">
            <a:spAutoFit/>
          </a:bodyPr>
          <a:lstStyle/>
          <a:p>
            <a:pPr algn="ctr"/>
            <a:r>
              <a:rPr lang="en-GB" sz="2800" b="1" dirty="0" smtClean="0">
                <a:solidFill>
                  <a:schemeClr val="bg1"/>
                </a:solidFill>
                <a:latin typeface="+mj-lt"/>
              </a:rPr>
              <a:t>Healing</a:t>
            </a:r>
            <a:endParaRPr lang="en-GB" sz="2800" b="1" dirty="0">
              <a:solidFill>
                <a:schemeClr val="bg1"/>
              </a:solidFill>
              <a:latin typeface="+mj-lt"/>
            </a:endParaRPr>
          </a:p>
        </p:txBody>
      </p:sp>
      <p:sp>
        <p:nvSpPr>
          <p:cNvPr id="56" name="TextBox 55"/>
          <p:cNvSpPr txBox="1"/>
          <p:nvPr/>
        </p:nvSpPr>
        <p:spPr>
          <a:xfrm>
            <a:off x="222386" y="3942884"/>
            <a:ext cx="3432039" cy="523220"/>
          </a:xfrm>
          <a:prstGeom prst="rect">
            <a:avLst/>
          </a:prstGeom>
          <a:noFill/>
        </p:spPr>
        <p:txBody>
          <a:bodyPr wrap="square" rtlCol="0">
            <a:spAutoFit/>
          </a:bodyPr>
          <a:lstStyle/>
          <a:p>
            <a:pPr algn="ctr"/>
            <a:r>
              <a:rPr lang="en-GB" sz="2800" b="1" dirty="0" smtClean="0">
                <a:solidFill>
                  <a:schemeClr val="bg1"/>
                </a:solidFill>
                <a:latin typeface="+mj-lt"/>
              </a:rPr>
              <a:t>Coaching</a:t>
            </a:r>
            <a:endParaRPr lang="en-GB" sz="2800" b="1" dirty="0">
              <a:solidFill>
                <a:schemeClr val="bg1"/>
              </a:solidFill>
              <a:latin typeface="+mj-lt"/>
            </a:endParaRPr>
          </a:p>
        </p:txBody>
      </p:sp>
      <p:sp>
        <p:nvSpPr>
          <p:cNvPr id="49" name="TextBox 25"/>
          <p:cNvSpPr txBox="1">
            <a:spLocks noChangeArrowheads="1"/>
          </p:cNvSpPr>
          <p:nvPr/>
        </p:nvSpPr>
        <p:spPr bwMode="auto">
          <a:xfrm>
            <a:off x="3778871" y="777851"/>
            <a:ext cx="34401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ctr" eaLnBrk="1" hangingPunct="1"/>
            <a:r>
              <a:rPr lang="en-GB" sz="1600" b="1" dirty="0">
                <a:cs typeface="Arial" charset="0"/>
              </a:rPr>
              <a:t>“A Journey to your Truth”</a:t>
            </a:r>
          </a:p>
        </p:txBody>
      </p:sp>
      <p:sp>
        <p:nvSpPr>
          <p:cNvPr id="71" name="Text Box 25"/>
          <p:cNvSpPr txBox="1">
            <a:spLocks noChangeArrowheads="1"/>
          </p:cNvSpPr>
          <p:nvPr/>
        </p:nvSpPr>
        <p:spPr bwMode="auto">
          <a:xfrm>
            <a:off x="3762574" y="163811"/>
            <a:ext cx="3517528" cy="592137"/>
          </a:xfrm>
          <a:prstGeom prst="rect">
            <a:avLst/>
          </a:prstGeom>
          <a:solidFill>
            <a:schemeClr val="accent4">
              <a:lumMod val="60000"/>
              <a:lumOff val="40000"/>
            </a:schemeClr>
          </a:solidFill>
          <a:ln>
            <a:noFill/>
          </a:ln>
          <a:effectLst/>
          <a:extLst/>
        </p:spPr>
        <p:txBody>
          <a:bodyPr lIns="36576" tIns="36576" rIns="36576" bIns="36576"/>
          <a:lstStyle/>
          <a:p>
            <a:pPr algn="ctr">
              <a:spcAft>
                <a:spcPts val="1000"/>
              </a:spcAft>
              <a:defRPr/>
            </a:pPr>
            <a:r>
              <a:rPr lang="en-US" sz="2400" b="1" dirty="0" smtClean="0">
                <a:solidFill>
                  <a:schemeClr val="bg1"/>
                </a:solidFill>
                <a:latin typeface="+mj-lt"/>
              </a:rPr>
              <a:t> </a:t>
            </a:r>
            <a:endParaRPr lang="en-US" sz="2400" b="1" dirty="0">
              <a:solidFill>
                <a:schemeClr val="bg1"/>
              </a:solidFill>
              <a:latin typeface="+mj-lt"/>
            </a:endParaRPr>
          </a:p>
        </p:txBody>
      </p:sp>
      <p:sp>
        <p:nvSpPr>
          <p:cNvPr id="70" name="TextBox 69"/>
          <p:cNvSpPr txBox="1"/>
          <p:nvPr/>
        </p:nvSpPr>
        <p:spPr>
          <a:xfrm>
            <a:off x="3863802" y="232728"/>
            <a:ext cx="3416300" cy="523220"/>
          </a:xfrm>
          <a:prstGeom prst="rect">
            <a:avLst/>
          </a:prstGeom>
          <a:noFill/>
        </p:spPr>
        <p:txBody>
          <a:bodyPr wrap="square" rtlCol="0">
            <a:spAutoFit/>
          </a:bodyPr>
          <a:lstStyle/>
          <a:p>
            <a:pPr algn="ctr"/>
            <a:r>
              <a:rPr lang="en-GB" sz="2800" b="1" dirty="0" smtClean="0">
                <a:solidFill>
                  <a:schemeClr val="bg1"/>
                </a:solidFill>
                <a:latin typeface="+mj-lt"/>
              </a:rPr>
              <a:t>Testimonials</a:t>
            </a:r>
            <a:endParaRPr lang="en-GB" sz="2800" b="1" dirty="0">
              <a:solidFill>
                <a:schemeClr val="bg1"/>
              </a:solidFill>
              <a:latin typeface="+mj-lt"/>
            </a:endParaRPr>
          </a:p>
        </p:txBody>
      </p:sp>
      <p:sp>
        <p:nvSpPr>
          <p:cNvPr id="72" name="TextBox 71"/>
          <p:cNvSpPr txBox="1"/>
          <p:nvPr/>
        </p:nvSpPr>
        <p:spPr>
          <a:xfrm>
            <a:off x="7305253" y="827956"/>
            <a:ext cx="3441700" cy="1692771"/>
          </a:xfrm>
          <a:prstGeom prst="rect">
            <a:avLst/>
          </a:prstGeom>
          <a:noFill/>
        </p:spPr>
        <p:txBody>
          <a:bodyPr>
            <a:spAutoFit/>
          </a:bodyPr>
          <a:lstStyle/>
          <a:p>
            <a:pPr algn="just">
              <a:defRPr/>
            </a:pPr>
            <a:r>
              <a:rPr lang="en-AU" sz="1200" dirty="0">
                <a:solidFill>
                  <a:schemeClr val="bg1">
                    <a:lumMod val="50000"/>
                  </a:schemeClr>
                </a:solidFill>
                <a:latin typeface="+mj-lt"/>
              </a:rPr>
              <a:t>We educate and motivate you and focus on your individual situation. Your needs are unique and so is the support we give you. We combine our skills to help you develop the potential of your body, mind and spirit. At the end of this experience you will feel empowered, healthy, relaxed, and radiant. It will positively impact all aspects of your life. </a:t>
            </a:r>
            <a:endParaRPr lang="en-GB" sz="1200" dirty="0">
              <a:solidFill>
                <a:schemeClr val="bg1">
                  <a:lumMod val="50000"/>
                </a:schemeClr>
              </a:solidFill>
              <a:latin typeface="+mj-lt"/>
            </a:endParaRPr>
          </a:p>
          <a:p>
            <a:pPr algn="just">
              <a:defRPr/>
            </a:pPr>
            <a:endParaRPr lang="en-GB" sz="2000" dirty="0">
              <a:solidFill>
                <a:schemeClr val="bg1">
                  <a:lumMod val="65000"/>
                </a:schemeClr>
              </a:solidFill>
              <a:latin typeface="+mj-lt"/>
            </a:endParaRPr>
          </a:p>
        </p:txBody>
      </p:sp>
      <p:sp>
        <p:nvSpPr>
          <p:cNvPr id="73" name="TextBox 72"/>
          <p:cNvSpPr txBox="1"/>
          <p:nvPr/>
        </p:nvSpPr>
        <p:spPr>
          <a:xfrm>
            <a:off x="7362973" y="2361610"/>
            <a:ext cx="3403452" cy="338554"/>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pPr>
              <a:defRPr/>
            </a:pPr>
            <a:r>
              <a:rPr lang="en-AU" sz="1600" b="1" cap="small" dirty="0">
                <a:latin typeface="+mj-lt"/>
                <a:cs typeface="Arial" pitchFamily="34" charset="0"/>
              </a:rPr>
              <a:t>Three-Hour Package Offer</a:t>
            </a:r>
            <a:r>
              <a:rPr lang="en-GB" sz="1600" b="1" cap="small" dirty="0">
                <a:latin typeface="+mj-lt"/>
                <a:cs typeface="Arial" pitchFamily="34" charset="0"/>
              </a:rPr>
              <a:t> </a:t>
            </a:r>
            <a:r>
              <a:rPr lang="en-GB" sz="1600" b="1" cap="small" dirty="0" smtClean="0">
                <a:latin typeface="+mj-lt"/>
                <a:cs typeface="Arial" pitchFamily="34" charset="0"/>
              </a:rPr>
              <a:t>            </a:t>
            </a:r>
            <a:r>
              <a:rPr lang="en-AU" sz="1600" b="1" dirty="0" smtClean="0">
                <a:solidFill>
                  <a:srgbClr val="00CC00"/>
                </a:solidFill>
                <a:latin typeface="+mj-lt"/>
              </a:rPr>
              <a:t>£175</a:t>
            </a:r>
            <a:endParaRPr lang="en-GB" sz="1800" dirty="0">
              <a:latin typeface="+mj-lt"/>
            </a:endParaRPr>
          </a:p>
        </p:txBody>
      </p:sp>
      <p:sp>
        <p:nvSpPr>
          <p:cNvPr id="74" name="TextBox 73"/>
          <p:cNvSpPr txBox="1"/>
          <p:nvPr/>
        </p:nvSpPr>
        <p:spPr bwMode="auto">
          <a:xfrm>
            <a:off x="7362577" y="2878515"/>
            <a:ext cx="3440113" cy="3016210"/>
          </a:xfrm>
          <a:prstGeom prst="rect">
            <a:avLst/>
          </a:prstGeom>
          <a:noFill/>
        </p:spPr>
        <p:txBody>
          <a:bodyPr>
            <a:spAutoFit/>
          </a:bodyPr>
          <a:lstStyle/>
          <a:p>
            <a:pPr>
              <a:defRPr/>
            </a:pPr>
            <a:r>
              <a:rPr lang="en-AU" sz="1800" b="1" cap="small" dirty="0">
                <a:latin typeface="+mj-lt"/>
                <a:cs typeface="Arial" pitchFamily="34" charset="0"/>
              </a:rPr>
              <a:t>What’s Included</a:t>
            </a:r>
          </a:p>
          <a:p>
            <a:pPr>
              <a:defRPr/>
            </a:pPr>
            <a:endParaRPr lang="en-GB" sz="1400" b="1" cap="small" dirty="0">
              <a:latin typeface="+mj-lt"/>
              <a:cs typeface="Arial" pitchFamily="34" charset="0"/>
            </a:endParaRPr>
          </a:p>
          <a:p>
            <a:pPr marL="285750" indent="-285750">
              <a:buFont typeface="Arial" pitchFamily="34" charset="0"/>
              <a:buChar char="•"/>
              <a:defRPr/>
            </a:pPr>
            <a:r>
              <a:rPr lang="en-AU" sz="1200" b="1" dirty="0">
                <a:latin typeface="+mj-lt"/>
                <a:cs typeface="Arial" pitchFamily="34" charset="0"/>
              </a:rPr>
              <a:t>Personal Training  and Nutrition </a:t>
            </a:r>
            <a:r>
              <a:rPr lang="en-AU" sz="1200" dirty="0">
                <a:latin typeface="+mj-lt"/>
                <a:cs typeface="Arial" pitchFamily="34" charset="0"/>
              </a:rPr>
              <a:t>with Will Pike  at Gymbox Covent Garden* lasting 90minutes, during which he will discuss your goals and training, assess your mobility and run you through a suitable training programme (*entrance fee included)</a:t>
            </a:r>
          </a:p>
          <a:p>
            <a:pPr>
              <a:defRPr/>
            </a:pPr>
            <a:endParaRPr lang="en-GB" sz="1200" dirty="0">
              <a:latin typeface="+mj-lt"/>
              <a:cs typeface="Arial" pitchFamily="34" charset="0"/>
            </a:endParaRPr>
          </a:p>
          <a:p>
            <a:pPr marL="285750" indent="-285750">
              <a:buFont typeface="Arial" pitchFamily="34" charset="0"/>
              <a:buChar char="•"/>
              <a:defRPr/>
            </a:pPr>
            <a:r>
              <a:rPr lang="en-AU" sz="1200" b="1" dirty="0">
                <a:latin typeface="+mj-lt"/>
                <a:cs typeface="Arial" pitchFamily="34" charset="0"/>
              </a:rPr>
              <a:t>Chakra Healing and Coaching </a:t>
            </a:r>
            <a:r>
              <a:rPr lang="en-AU" sz="1200" dirty="0">
                <a:latin typeface="+mj-lt"/>
                <a:cs typeface="Arial" pitchFamily="34" charset="0"/>
              </a:rPr>
              <a:t>with Tony Selimi lasting 90 minutes, during which he works on identifying blockages and healing your chakras, as well as giving you a taste of how to live a life that is true to who you really are.</a:t>
            </a:r>
            <a:endParaRPr lang="en-GB" sz="1200" dirty="0">
              <a:latin typeface="+mj-lt"/>
              <a:cs typeface="Arial" pitchFamily="34" charset="0"/>
            </a:endParaRPr>
          </a:p>
          <a:p>
            <a:pPr>
              <a:defRPr/>
            </a:pPr>
            <a:endParaRPr lang="en-GB" sz="1400" dirty="0">
              <a:latin typeface="+mj-lt"/>
              <a:cs typeface="Arial" pitchFamily="34" charset="0"/>
            </a:endParaRPr>
          </a:p>
        </p:txBody>
      </p:sp>
      <p:sp>
        <p:nvSpPr>
          <p:cNvPr id="78" name="Text Box 25"/>
          <p:cNvSpPr txBox="1">
            <a:spLocks noChangeArrowheads="1"/>
          </p:cNvSpPr>
          <p:nvPr/>
        </p:nvSpPr>
        <p:spPr bwMode="auto">
          <a:xfrm>
            <a:off x="7272338" y="163811"/>
            <a:ext cx="3563937" cy="592137"/>
          </a:xfrm>
          <a:prstGeom prst="rect">
            <a:avLst/>
          </a:prstGeom>
          <a:solidFill>
            <a:schemeClr val="accent4">
              <a:lumMod val="60000"/>
              <a:lumOff val="40000"/>
            </a:schemeClr>
          </a:solidFill>
          <a:ln>
            <a:noFill/>
          </a:ln>
          <a:effectLst/>
          <a:extLst/>
        </p:spPr>
        <p:txBody>
          <a:bodyPr lIns="36576" tIns="36576" rIns="36576" bIns="36576"/>
          <a:lstStyle/>
          <a:p>
            <a:pPr algn="ctr">
              <a:spcAft>
                <a:spcPts val="1000"/>
              </a:spcAft>
              <a:defRPr/>
            </a:pPr>
            <a:r>
              <a:rPr lang="en-US" sz="2400" b="1" dirty="0" smtClean="0">
                <a:solidFill>
                  <a:schemeClr val="bg1"/>
                </a:solidFill>
                <a:latin typeface="+mj-lt"/>
              </a:rPr>
              <a:t> </a:t>
            </a:r>
            <a:endParaRPr lang="en-US" sz="2400" b="1" dirty="0">
              <a:solidFill>
                <a:schemeClr val="bg1"/>
              </a:solidFill>
              <a:latin typeface="+mj-lt"/>
            </a:endParaRPr>
          </a:p>
        </p:txBody>
      </p:sp>
      <p:sp>
        <p:nvSpPr>
          <p:cNvPr id="75" name="TextBox 74"/>
          <p:cNvSpPr txBox="1"/>
          <p:nvPr/>
        </p:nvSpPr>
        <p:spPr>
          <a:xfrm>
            <a:off x="7362577" y="6078915"/>
            <a:ext cx="3427413" cy="1569660"/>
          </a:xfrm>
          <a:prstGeom prst="rect">
            <a:avLst/>
          </a:prstGeom>
          <a:noFill/>
        </p:spPr>
        <p:txBody>
          <a:bodyPr>
            <a:spAutoFit/>
          </a:bodyPr>
          <a:lstStyle/>
          <a:p>
            <a:pPr>
              <a:defRPr/>
            </a:pPr>
            <a:r>
              <a:rPr lang="en-AU" sz="1600" b="1" cap="small" dirty="0">
                <a:latin typeface="+mj-lt"/>
                <a:cs typeface="Arial" pitchFamily="34" charset="0"/>
              </a:rPr>
              <a:t>individual </a:t>
            </a:r>
            <a:r>
              <a:rPr lang="en-AU" sz="1600" b="1" cap="small" dirty="0" smtClean="0">
                <a:latin typeface="+mj-lt"/>
                <a:cs typeface="Arial" pitchFamily="34" charset="0"/>
              </a:rPr>
              <a:t>sessions</a:t>
            </a:r>
          </a:p>
          <a:p>
            <a:pPr>
              <a:defRPr/>
            </a:pPr>
            <a:endParaRPr lang="en-GB" sz="1600" b="1" cap="small" dirty="0">
              <a:latin typeface="+mj-lt"/>
              <a:cs typeface="Arial" pitchFamily="34" charset="0"/>
            </a:endParaRPr>
          </a:p>
          <a:p>
            <a:pPr>
              <a:defRPr/>
            </a:pPr>
            <a:r>
              <a:rPr lang="en-AU" sz="1600" dirty="0">
                <a:latin typeface="+mj-lt"/>
                <a:cs typeface="Arial" pitchFamily="34" charset="0"/>
              </a:rPr>
              <a:t>60 minutes Personal Training  </a:t>
            </a:r>
            <a:r>
              <a:rPr lang="en-AU" sz="1600" dirty="0" smtClean="0">
                <a:latin typeface="+mj-lt"/>
                <a:cs typeface="Arial" pitchFamily="34" charset="0"/>
              </a:rPr>
              <a:t> </a:t>
            </a:r>
            <a:r>
              <a:rPr lang="en-AU" sz="1600" dirty="0" smtClean="0">
                <a:latin typeface="+mj-lt"/>
                <a:cs typeface="Arial" pitchFamily="34" charset="0"/>
              </a:rPr>
              <a:t>   </a:t>
            </a:r>
            <a:r>
              <a:rPr lang="en-AU" sz="1600" dirty="0">
                <a:solidFill>
                  <a:srgbClr val="00CC00"/>
                </a:solidFill>
                <a:latin typeface="+mj-lt"/>
                <a:cs typeface="Arial" pitchFamily="34" charset="0"/>
              </a:rPr>
              <a:t>£65</a:t>
            </a:r>
            <a:endParaRPr lang="en-GB" sz="1600" dirty="0">
              <a:solidFill>
                <a:srgbClr val="00CC00"/>
              </a:solidFill>
              <a:latin typeface="+mj-lt"/>
              <a:cs typeface="Arial" pitchFamily="34" charset="0"/>
            </a:endParaRPr>
          </a:p>
          <a:p>
            <a:pPr>
              <a:defRPr/>
            </a:pPr>
            <a:r>
              <a:rPr lang="en-AU" sz="1600" dirty="0">
                <a:latin typeface="+mj-lt"/>
                <a:cs typeface="Arial" pitchFamily="34" charset="0"/>
              </a:rPr>
              <a:t>30 minutes Nutrition                </a:t>
            </a:r>
            <a:r>
              <a:rPr lang="en-AU" sz="1600" dirty="0" smtClean="0">
                <a:latin typeface="+mj-lt"/>
                <a:cs typeface="Arial" pitchFamily="34" charset="0"/>
              </a:rPr>
              <a:t>  </a:t>
            </a:r>
            <a:r>
              <a:rPr lang="en-AU" sz="1600" dirty="0" smtClean="0">
                <a:latin typeface="+mj-lt"/>
                <a:cs typeface="Arial" pitchFamily="34" charset="0"/>
              </a:rPr>
              <a:t>  </a:t>
            </a:r>
            <a:r>
              <a:rPr lang="en-AU" sz="1600" dirty="0" smtClean="0">
                <a:solidFill>
                  <a:srgbClr val="00CC00"/>
                </a:solidFill>
                <a:latin typeface="+mj-lt"/>
                <a:cs typeface="Arial" pitchFamily="34" charset="0"/>
              </a:rPr>
              <a:t>£</a:t>
            </a:r>
            <a:r>
              <a:rPr lang="en-AU" sz="1600" dirty="0">
                <a:solidFill>
                  <a:srgbClr val="00CC00"/>
                </a:solidFill>
                <a:latin typeface="+mj-lt"/>
                <a:cs typeface="Arial" pitchFamily="34" charset="0"/>
              </a:rPr>
              <a:t>30</a:t>
            </a:r>
            <a:endParaRPr lang="en-GB" sz="1600" dirty="0">
              <a:solidFill>
                <a:srgbClr val="00CC00"/>
              </a:solidFill>
              <a:latin typeface="+mj-lt"/>
              <a:cs typeface="Arial" pitchFamily="34" charset="0"/>
            </a:endParaRPr>
          </a:p>
          <a:p>
            <a:pPr>
              <a:defRPr/>
            </a:pPr>
            <a:r>
              <a:rPr lang="en-AU" sz="1600" dirty="0">
                <a:latin typeface="+mj-lt"/>
                <a:cs typeface="Arial" pitchFamily="34" charset="0"/>
              </a:rPr>
              <a:t>60 minutes Healing                  </a:t>
            </a:r>
            <a:r>
              <a:rPr lang="en-AU" sz="1600" dirty="0" smtClean="0">
                <a:latin typeface="+mj-lt"/>
                <a:cs typeface="Arial" pitchFamily="34" charset="0"/>
              </a:rPr>
              <a:t> </a:t>
            </a:r>
            <a:r>
              <a:rPr lang="en-AU" sz="1600" dirty="0" smtClean="0">
                <a:latin typeface="+mj-lt"/>
                <a:cs typeface="Arial" pitchFamily="34" charset="0"/>
              </a:rPr>
              <a:t>    </a:t>
            </a:r>
            <a:r>
              <a:rPr lang="en-AU" sz="1600" dirty="0" smtClean="0">
                <a:solidFill>
                  <a:srgbClr val="00CC00"/>
                </a:solidFill>
                <a:latin typeface="+mj-lt"/>
                <a:cs typeface="Arial" pitchFamily="34" charset="0"/>
              </a:rPr>
              <a:t>£</a:t>
            </a:r>
            <a:r>
              <a:rPr lang="en-AU" sz="1600" dirty="0">
                <a:solidFill>
                  <a:srgbClr val="00CC00"/>
                </a:solidFill>
                <a:latin typeface="+mj-lt"/>
                <a:cs typeface="Arial" pitchFamily="34" charset="0"/>
              </a:rPr>
              <a:t>80</a:t>
            </a:r>
            <a:endParaRPr lang="en-GB" sz="1600" dirty="0">
              <a:solidFill>
                <a:srgbClr val="00CC00"/>
              </a:solidFill>
              <a:latin typeface="+mj-lt"/>
              <a:cs typeface="Arial" pitchFamily="34" charset="0"/>
            </a:endParaRPr>
          </a:p>
          <a:p>
            <a:pPr>
              <a:defRPr/>
            </a:pPr>
            <a:r>
              <a:rPr lang="en-AU" sz="1600" dirty="0">
                <a:latin typeface="+mj-lt"/>
                <a:cs typeface="Arial" pitchFamily="34" charset="0"/>
              </a:rPr>
              <a:t>30 minutes Coaching               </a:t>
            </a:r>
            <a:r>
              <a:rPr lang="en-AU" sz="1600" dirty="0" smtClean="0">
                <a:latin typeface="+mj-lt"/>
                <a:cs typeface="Arial" pitchFamily="34" charset="0"/>
              </a:rPr>
              <a:t> </a:t>
            </a:r>
            <a:r>
              <a:rPr lang="en-AU" sz="1600" dirty="0" smtClean="0">
                <a:latin typeface="+mj-lt"/>
                <a:cs typeface="Arial" pitchFamily="34" charset="0"/>
              </a:rPr>
              <a:t>    </a:t>
            </a:r>
            <a:r>
              <a:rPr lang="en-AU" sz="1600" dirty="0" smtClean="0">
                <a:solidFill>
                  <a:srgbClr val="00CC00"/>
                </a:solidFill>
                <a:latin typeface="+mj-lt"/>
              </a:rPr>
              <a:t>£</a:t>
            </a:r>
            <a:r>
              <a:rPr lang="en-AU" sz="1600" dirty="0">
                <a:solidFill>
                  <a:srgbClr val="00CC00"/>
                </a:solidFill>
                <a:latin typeface="+mj-lt"/>
              </a:rPr>
              <a:t>40</a:t>
            </a:r>
            <a:endParaRPr lang="en-GB" sz="1600" dirty="0">
              <a:solidFill>
                <a:srgbClr val="00CC00"/>
              </a:solidFill>
              <a:latin typeface="+mj-lt"/>
            </a:endParaRPr>
          </a:p>
        </p:txBody>
      </p:sp>
      <p:sp>
        <p:nvSpPr>
          <p:cNvPr id="76" name="TextBox 75"/>
          <p:cNvSpPr txBox="1"/>
          <p:nvPr/>
        </p:nvSpPr>
        <p:spPr>
          <a:xfrm>
            <a:off x="7410202" y="232728"/>
            <a:ext cx="3416300" cy="523220"/>
          </a:xfrm>
          <a:prstGeom prst="rect">
            <a:avLst/>
          </a:prstGeom>
          <a:noFill/>
        </p:spPr>
        <p:txBody>
          <a:bodyPr wrap="square" rtlCol="0">
            <a:spAutoFit/>
          </a:bodyPr>
          <a:lstStyle/>
          <a:p>
            <a:pPr algn="ctr"/>
            <a:r>
              <a:rPr lang="en-GB" sz="2800" b="1" dirty="0" smtClean="0">
                <a:solidFill>
                  <a:schemeClr val="bg1"/>
                </a:solidFill>
                <a:latin typeface="+mj-lt"/>
              </a:rPr>
              <a:t>How we do it</a:t>
            </a:r>
            <a:endParaRPr lang="en-GB" sz="2800" b="1" dirty="0">
              <a:solidFill>
                <a:schemeClr val="bg1"/>
              </a:solidFill>
              <a:latin typeface="+mj-lt"/>
            </a:endParaRPr>
          </a:p>
        </p:txBody>
      </p:sp>
      <p:grpSp>
        <p:nvGrpSpPr>
          <p:cNvPr id="3" name="Group 2"/>
          <p:cNvGrpSpPr/>
          <p:nvPr/>
        </p:nvGrpSpPr>
        <p:grpSpPr>
          <a:xfrm>
            <a:off x="3852442" y="1260475"/>
            <a:ext cx="3798167" cy="6282580"/>
            <a:chOff x="3924921" y="1260475"/>
            <a:chExt cx="3798167" cy="6282580"/>
          </a:xfrm>
        </p:grpSpPr>
        <p:sp>
          <p:nvSpPr>
            <p:cNvPr id="53" name="TextBox 9"/>
            <p:cNvSpPr txBox="1">
              <a:spLocks noChangeArrowheads="1"/>
            </p:cNvSpPr>
            <p:nvPr/>
          </p:nvSpPr>
          <p:spPr bwMode="auto">
            <a:xfrm>
              <a:off x="3924921" y="1260475"/>
              <a:ext cx="3294063" cy="938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just" eaLnBrk="1" hangingPunct="1"/>
              <a:r>
                <a:rPr lang="en-GB" sz="1100" i="1" dirty="0"/>
                <a:t> </a:t>
              </a:r>
              <a:r>
                <a:rPr lang="en-AU" sz="1100" i="1" dirty="0"/>
                <a:t>“What a fantastic journey I have had!  This helped me to release blockages, gain clarity, insights, to relax and get some much needed healing. Tony has made a big difference. I now feel revitalised, focused on my goals and refreshed”</a:t>
              </a:r>
              <a:r>
                <a:rPr lang="en-AU" sz="1100" b="1" i="1" dirty="0"/>
                <a:t> </a:t>
              </a:r>
              <a:endParaRPr lang="en-GB" sz="1100" i="1" dirty="0"/>
            </a:p>
          </p:txBody>
        </p:sp>
        <p:sp>
          <p:nvSpPr>
            <p:cNvPr id="54" name="TextBox 10"/>
            <p:cNvSpPr txBox="1">
              <a:spLocks noChangeArrowheads="1"/>
            </p:cNvSpPr>
            <p:nvPr/>
          </p:nvSpPr>
          <p:spPr bwMode="auto">
            <a:xfrm>
              <a:off x="5293346" y="2176463"/>
              <a:ext cx="1944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r" eaLnBrk="1" hangingPunct="1"/>
              <a:r>
                <a:rPr lang="en-GB" sz="1400" b="1"/>
                <a:t>Jenny D, London</a:t>
              </a:r>
            </a:p>
          </p:txBody>
        </p:sp>
        <p:sp>
          <p:nvSpPr>
            <p:cNvPr id="58" name="TextBox 12"/>
            <p:cNvSpPr txBox="1">
              <a:spLocks noChangeArrowheads="1"/>
            </p:cNvSpPr>
            <p:nvPr/>
          </p:nvSpPr>
          <p:spPr bwMode="auto">
            <a:xfrm>
              <a:off x="3924921" y="2679700"/>
              <a:ext cx="327660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just" eaLnBrk="1" hangingPunct="1"/>
              <a:r>
                <a:rPr lang="en-AU" sz="1100" i="1"/>
                <a:t> “I have thoroughly enjoyed training with Will; he understood my requirements and has exceeded my expectations. He has helped me choose the right training methods, nutritional advice, tricks and tips on correct techniques and posture which has been invaluable. .” </a:t>
              </a:r>
              <a:endParaRPr lang="en-GB" sz="1100" i="1"/>
            </a:p>
          </p:txBody>
        </p:sp>
        <p:sp>
          <p:nvSpPr>
            <p:cNvPr id="59" name="TextBox 73"/>
            <p:cNvSpPr txBox="1">
              <a:spLocks noChangeArrowheads="1"/>
            </p:cNvSpPr>
            <p:nvPr/>
          </p:nvSpPr>
          <p:spPr bwMode="auto">
            <a:xfrm>
              <a:off x="3924921" y="4303713"/>
              <a:ext cx="3221038" cy="127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just" eaLnBrk="1" hangingPunct="1"/>
              <a:r>
                <a:rPr lang="en-GB" sz="1100" i="1"/>
                <a:t> </a:t>
              </a:r>
              <a:r>
                <a:rPr lang="en-AU" sz="1100" i="1"/>
                <a:t>“God where do I start - I found my twin soul, my new family and confirmation of who I am.  Tony is a man who has found his purpose and passion; he helped me get back on track and given me the strength and energy to be the best I can be.  His love for all is obvious; the experience he gives is a must!” </a:t>
              </a:r>
              <a:endParaRPr lang="en-GB" sz="1100" i="1"/>
            </a:p>
          </p:txBody>
        </p:sp>
        <p:sp>
          <p:nvSpPr>
            <p:cNvPr id="60" name="TextBox 74"/>
            <p:cNvSpPr txBox="1">
              <a:spLocks noChangeArrowheads="1"/>
            </p:cNvSpPr>
            <p:nvPr/>
          </p:nvSpPr>
          <p:spPr bwMode="auto">
            <a:xfrm>
              <a:off x="5293346" y="5508625"/>
              <a:ext cx="1944688"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r" eaLnBrk="1" hangingPunct="1"/>
              <a:r>
                <a:rPr lang="en-GB" sz="1400" b="1"/>
                <a:t>Christine H, Florida</a:t>
              </a:r>
            </a:p>
          </p:txBody>
        </p:sp>
        <p:sp>
          <p:nvSpPr>
            <p:cNvPr id="61" name="TextBox 76"/>
            <p:cNvSpPr txBox="1">
              <a:spLocks noChangeArrowheads="1"/>
            </p:cNvSpPr>
            <p:nvPr/>
          </p:nvSpPr>
          <p:spPr bwMode="auto">
            <a:xfrm>
              <a:off x="3961434" y="5969000"/>
              <a:ext cx="32766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algn="just" eaLnBrk="1" hangingPunct="1"/>
              <a:r>
                <a:rPr lang="en-AU" sz="1100" i="1" dirty="0"/>
                <a:t>“I really look forward to going to the gym and my training sessions with Will.  This comes from someone who has never enjoyed exercise. I really enjoy Will’s style of training.  He encourages me to meet my goals, but not in a pushy way. Overall I have seen real results and gained confidence in what I can achieve at the gym.” </a:t>
              </a:r>
              <a:endParaRPr lang="en-GB" sz="1100" i="1" dirty="0"/>
            </a:p>
          </p:txBody>
        </p:sp>
        <p:sp>
          <p:nvSpPr>
            <p:cNvPr id="79" name="TextBox 77"/>
            <p:cNvSpPr txBox="1">
              <a:spLocks noChangeArrowheads="1"/>
            </p:cNvSpPr>
            <p:nvPr/>
          </p:nvSpPr>
          <p:spPr bwMode="auto">
            <a:xfrm>
              <a:off x="5778401" y="7236668"/>
              <a:ext cx="1944687" cy="306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eaLnBrk="1" hangingPunct="1"/>
              <a:r>
                <a:rPr lang="en-GB" sz="1400" b="1" dirty="0"/>
                <a:t>Neil D, London</a:t>
              </a:r>
            </a:p>
          </p:txBody>
        </p:sp>
        <p:sp>
          <p:nvSpPr>
            <p:cNvPr id="80" name="TextBox 62"/>
            <p:cNvSpPr txBox="1">
              <a:spLocks noChangeArrowheads="1"/>
            </p:cNvSpPr>
            <p:nvPr/>
          </p:nvSpPr>
          <p:spPr bwMode="auto">
            <a:xfrm>
              <a:off x="5633913" y="3780284"/>
              <a:ext cx="1944688" cy="30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100">
                  <a:solidFill>
                    <a:schemeClr val="tx1"/>
                  </a:solidFill>
                  <a:latin typeface="Arial" charset="0"/>
                  <a:ea typeface="ＭＳ Ｐゴシック" pitchFamily="34" charset="-128"/>
                </a:defRPr>
              </a:lvl1pPr>
              <a:lvl2pPr marL="742950" indent="-285750" eaLnBrk="0" hangingPunct="0">
                <a:defRPr sz="2100">
                  <a:solidFill>
                    <a:schemeClr val="tx1"/>
                  </a:solidFill>
                  <a:latin typeface="Arial" charset="0"/>
                  <a:ea typeface="ＭＳ Ｐゴシック" pitchFamily="34" charset="-128"/>
                </a:defRPr>
              </a:lvl2pPr>
              <a:lvl3pPr marL="1143000" indent="-228600" eaLnBrk="0" hangingPunct="0">
                <a:defRPr sz="2100">
                  <a:solidFill>
                    <a:schemeClr val="tx1"/>
                  </a:solidFill>
                  <a:latin typeface="Arial" charset="0"/>
                  <a:ea typeface="ＭＳ Ｐゴシック" pitchFamily="34" charset="-128"/>
                </a:defRPr>
              </a:lvl3pPr>
              <a:lvl4pPr marL="1600200" indent="-228600" eaLnBrk="0" hangingPunct="0">
                <a:defRPr sz="2100">
                  <a:solidFill>
                    <a:schemeClr val="tx1"/>
                  </a:solidFill>
                  <a:latin typeface="Arial" charset="0"/>
                  <a:ea typeface="ＭＳ Ｐゴシック" pitchFamily="34" charset="-128"/>
                </a:defRPr>
              </a:lvl4pPr>
              <a:lvl5pPr marL="2057400" indent="-228600" eaLnBrk="0" hangingPunct="0">
                <a:defRPr sz="2100">
                  <a:solidFill>
                    <a:schemeClr val="tx1"/>
                  </a:solidFill>
                  <a:latin typeface="Arial" charset="0"/>
                  <a:ea typeface="ＭＳ Ｐゴシック" pitchFamily="34" charset="-128"/>
                </a:defRPr>
              </a:lvl5pPr>
              <a:lvl6pPr marL="25146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6pPr>
              <a:lvl7pPr marL="29718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7pPr>
              <a:lvl8pPr marL="34290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8pPr>
              <a:lvl9pPr marL="3886200" indent="-228600" defTabSz="1074738" eaLnBrk="0" fontAlgn="base" hangingPunct="0">
                <a:spcBef>
                  <a:spcPct val="0"/>
                </a:spcBef>
                <a:spcAft>
                  <a:spcPct val="0"/>
                </a:spcAft>
                <a:defRPr sz="2100">
                  <a:solidFill>
                    <a:schemeClr val="tx1"/>
                  </a:solidFill>
                  <a:latin typeface="Arial" charset="0"/>
                  <a:ea typeface="ＭＳ Ｐゴシック" pitchFamily="34" charset="-128"/>
                </a:defRPr>
              </a:lvl9pPr>
            </a:lstStyle>
            <a:p>
              <a:pPr eaLnBrk="1" hangingPunct="1"/>
              <a:r>
                <a:rPr lang="en-GB" sz="1400" b="1"/>
                <a:t>John N, London</a:t>
              </a:r>
            </a:p>
          </p:txBody>
        </p:sp>
      </p:grpSp>
    </p:spTree>
    <p:extLst>
      <p:ext uri="{BB962C8B-B14F-4D97-AF65-F5344CB8AC3E}">
        <p14:creationId xmlns:p14="http://schemas.microsoft.com/office/powerpoint/2010/main" val="40526676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23746</TotalTime>
  <Words>1379</Words>
  <Application>Microsoft Office PowerPoint</Application>
  <PresentationFormat>Custom</PresentationFormat>
  <Paragraphs>184</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Marcus Boijemyr</dc:creator>
  <cp:lastModifiedBy>Will Pike</cp:lastModifiedBy>
  <cp:revision>115</cp:revision>
  <dcterms:created xsi:type="dcterms:W3CDTF">2011-03-19T06:39:58Z</dcterms:created>
  <dcterms:modified xsi:type="dcterms:W3CDTF">2012-01-16T11:02:33Z</dcterms:modified>
</cp:coreProperties>
</file>